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D0FAE-72BB-49C9-A388-2DCC0BADD40A}" v="34" dt="2022-10-26T07:57:26.288"/>
    <p1510:client id="{E0C05BCE-6C51-4917-8C0B-B9C4C12A3611}" v="3" dt="2022-10-26T11:19:07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993D-7A73-1CB3-2C1F-3C2C3DCF0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429D2-6B11-16D1-428E-CB76F5AEF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B9A89-B0F1-F8E1-AA63-14F3C847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86A2-3CCE-4B8F-91BC-B31077C29DE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58BE2-D274-BDDE-1CC0-FA06D69A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12D4-1922-C5AE-A2CA-7D8AC502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1DF-18A8-4B9E-ACC3-B7095C799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3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8A021-7951-6D97-0057-C371AA2E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21C61-2D3C-E96E-0AB7-1D89F2B8A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444EA-AE4A-527D-145B-BA44BF99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86A2-3CCE-4B8F-91BC-B31077C29DE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46945-6545-5123-55C7-AD4D5E30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1077-96A6-5743-5EDB-2AC470D5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1DF-18A8-4B9E-ACC3-B7095C799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52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FF4D6-85EC-9762-BAE2-4DFB7AA23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E365F-758E-E61C-3B0E-2ED671755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A93D2-3D96-FC02-7717-D32A62DE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86A2-3CCE-4B8F-91BC-B31077C29DE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4206B-08BE-F102-0409-6F30A7393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B7F6A-B347-BD68-AA1A-D719BB94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1DF-18A8-4B9E-ACC3-B7095C799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5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C413A-7CAD-0B2D-BBD5-191F092F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55F3-AA6A-5F10-5808-57C1F8D49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1364D-E363-7D3E-AC2A-C334F30F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86A2-3CCE-4B8F-91BC-B31077C29DE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18483-CBC8-57B2-0A4A-3C3F7F94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C6567-9F5F-5B45-FEC0-3EEF85B9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1DF-18A8-4B9E-ACC3-B7095C799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6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1C0E-5F3B-25A8-DE4F-E61A546E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C0BAE-C56A-9FFA-7D6B-7669CB765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0C05A-D0D5-4248-5535-744D0A02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86A2-3CCE-4B8F-91BC-B31077C29DE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732D2-84CD-B52D-C90A-BD02C192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58FF3-F32B-3ECC-FCFF-3FC07D39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1DF-18A8-4B9E-ACC3-B7095C799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37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2837-B816-D181-4C63-8192B1A8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6879F-C242-71A8-AE63-3F537FF1B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8104F-55AB-6BC4-6E7D-1A5DE4BB9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72EDB-56CD-509D-437D-3DDD2E6F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86A2-3CCE-4B8F-91BC-B31077C29DE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F2235-AE97-E769-C65B-392A9E40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165E2-2D0D-2A31-2225-D5A48949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1DF-18A8-4B9E-ACC3-B7095C799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7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6A91-6D8E-B7F4-B4A8-066CAAA6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25315-5647-3684-0774-7AA44CAAA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1C9B5-F09A-9E12-0072-004E066EE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44C69-3EB3-C0B2-4C11-78F110DAC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E4023-6C5A-D587-3F02-3A1BB94B8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6BA17-67EE-4356-C92F-2243AC3A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86A2-3CCE-4B8F-91BC-B31077C29DE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B3C971-CBD9-ACBC-7321-C9D0C45F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EDFD1A-B897-59DD-AD05-0C0A3732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1DF-18A8-4B9E-ACC3-B7095C799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29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3BA4-4963-9230-9682-12EA6252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BCA16-FCF1-61AA-C354-2BA57C9A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86A2-3CCE-4B8F-91BC-B31077C29DE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690AA-A15D-8C10-685A-726B0636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A148B-E312-886D-DF3C-C4A7ED14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1DF-18A8-4B9E-ACC3-B7095C799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44750-CE61-FDC7-4CAE-C155046F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86A2-3CCE-4B8F-91BC-B31077C29DE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50EFB-F1A4-5C6C-5DF8-06CCC99E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DF92C-9040-D237-CBDA-99397457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1DF-18A8-4B9E-ACC3-B7095C799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22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6BDB-8DA6-49DB-44A2-CCD2EFFA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FF3B8-B382-E688-C128-D60E25434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09336-2611-6C6C-E75A-1522CD3D1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1E0B2-28B6-B7B1-49AE-CB40D689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86A2-3CCE-4B8F-91BC-B31077C29DE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3165-86DE-81A5-DF31-E123AD1B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913B9-49C9-AEAE-FDFB-A4F06808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1DF-18A8-4B9E-ACC3-B7095C799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0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E3BD-17DA-CC6A-A022-4CFA81D2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81F96-B5ED-DE6C-6FC5-2C8170BBB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43704-60CA-E49F-6EA6-43FBB2EBC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360D3-F649-AAC4-0B51-E1CC5C1A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86A2-3CCE-4B8F-91BC-B31077C29DE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8CA1B-7F40-9FAC-0631-B40E6FB1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251B1-1F8B-4A82-9DF6-999B4F3A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51DF-18A8-4B9E-ACC3-B7095C799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ACA64-EB8A-A3AB-7B00-6C50AA2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87BB4-EA22-82C0-BE02-5C7167273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22323-05FE-B7B4-19FD-C926EE149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86A2-3CCE-4B8F-91BC-B31077C29DE9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EA238-9386-66FB-56E4-58C7E848D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E0E8A-DF04-56CA-8D92-0BA99F58C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51DF-18A8-4B9E-ACC3-B7095C799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5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12" Type="http://schemas.openxmlformats.org/officeDocument/2006/relationships/hyperlink" Target="mailto:kmicb.cpep@nhs.net" TargetMode="Externa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7.jpg"/><Relationship Id="rId4" Type="http://schemas.openxmlformats.org/officeDocument/2006/relationships/package" Target="../embeddings/Microsoft_PowerPoint_Presentation.pptx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Nichola.Martin@hhft.nhs.uk" TargetMode="External"/><Relationship Id="rId3" Type="http://schemas.openxmlformats.org/officeDocument/2006/relationships/image" Target="../media/image12.png"/><Relationship Id="rId7" Type="http://schemas.openxmlformats.org/officeDocument/2006/relationships/hyperlink" Target="mailto:sharon.goodchild@hhft.nhs.uk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mailto:sapphire.loveday@hhft.nhs.uk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CB00-DAAE-0824-76C8-29FCCBA86F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South East ICB teams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68A80-4862-C600-26B5-E981A1D4B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228260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FB4B24C-0083-8840-22C2-FE501E692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772150"/>
              </p:ext>
            </p:extLst>
          </p:nvPr>
        </p:nvGraphicFramePr>
        <p:xfrm>
          <a:off x="92073" y="92075"/>
          <a:ext cx="5883231" cy="332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71803" imgH="2571552" progId="AcroExch.Document.DC">
                  <p:embed/>
                </p:oleObj>
              </mc:Choice>
              <mc:Fallback>
                <p:oleObj name="Acrobat Document" r:id="rId2" imgW="4571803" imgH="2571552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FB4B24C-0083-8840-22C2-FE501E692E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3" y="92075"/>
                        <a:ext cx="5883231" cy="3320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E236BA15-EFDB-4070-E824-EFFA2FFCE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272516"/>
              </p:ext>
            </p:extLst>
          </p:nvPr>
        </p:nvGraphicFramePr>
        <p:xfrm>
          <a:off x="6402169" y="203025"/>
          <a:ext cx="5627644" cy="31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4" imgW="6096122" imgH="3429303" progId="PowerPoint.Show.12">
                  <p:embed/>
                </p:oleObj>
              </mc:Choice>
              <mc:Fallback>
                <p:oleObj name="Presentation" r:id="rId4" imgW="6096122" imgH="3429303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236BA15-EFDB-4070-E824-EFFA2FFCE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2169" y="203025"/>
                        <a:ext cx="5627644" cy="316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CE8092-60EC-4C20-9D01-BED849E35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4" y="4466863"/>
            <a:ext cx="1537516" cy="14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62C663-04AF-F465-3F61-05ED434E7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003" y="3635375"/>
            <a:ext cx="2800000" cy="723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A32874-1033-2AF9-4842-323D164359D5}"/>
              </a:ext>
            </a:extLst>
          </p:cNvPr>
          <p:cNvSpPr txBox="1"/>
          <p:nvPr/>
        </p:nvSpPr>
        <p:spPr>
          <a:xfrm>
            <a:off x="172738" y="5946117"/>
            <a:ext cx="1915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Teresa Buchan</a:t>
            </a:r>
            <a:br>
              <a:rPr lang="en-GB" sz="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ICS Allied Health Professions Placement Lead (Programme </a:t>
            </a:r>
            <a:r>
              <a:rPr lang="en-GB" sz="9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Manager)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A92CC9DF-D97F-E826-2C3F-E8BECA26C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947" y="3647984"/>
            <a:ext cx="1133710" cy="8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7148A0-9FA5-7C9C-B03A-77CC4BE756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0063" y="3488875"/>
            <a:ext cx="1521062" cy="577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FB0F07-A1A2-0436-B870-DDB4F10B7272}"/>
              </a:ext>
            </a:extLst>
          </p:cNvPr>
          <p:cNvSpPr txBox="1"/>
          <p:nvPr/>
        </p:nvSpPr>
        <p:spPr>
          <a:xfrm>
            <a:off x="8810501" y="4466863"/>
            <a:ext cx="152106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Katy </a:t>
            </a:r>
            <a:r>
              <a:rPr lang="en-GB" sz="900" dirty="0" err="1"/>
              <a:t>Osbaldeston,</a:t>
            </a:r>
            <a:r>
              <a:rPr lang="en-GB" sz="900" dirty="0"/>
              <a:t> AHP Placement Lead </a:t>
            </a:r>
          </a:p>
        </p:txBody>
      </p:sp>
      <p:pic>
        <p:nvPicPr>
          <p:cNvPr id="14" name="Content Placeholder 5" descr="A picture containing person, wall, person, posing&#10;&#10;Description automatically generated">
            <a:extLst>
              <a:ext uri="{FF2B5EF4-FFF2-40B4-BE49-F238E27FC236}">
                <a16:creationId xmlns:a16="http://schemas.microsoft.com/office/drawing/2014/main" id="{EAB406B6-8295-71B6-B5A4-6E78254C47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23" y="4415397"/>
            <a:ext cx="670478" cy="878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64DF34-D817-7B99-D821-B129029026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8385" y="5405375"/>
            <a:ext cx="935612" cy="124625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858C17-F1CD-E6C9-476E-DD37E69C7DA0}"/>
              </a:ext>
            </a:extLst>
          </p:cNvPr>
          <p:cNvCxnSpPr/>
          <p:nvPr/>
        </p:nvCxnSpPr>
        <p:spPr>
          <a:xfrm>
            <a:off x="0" y="3368575"/>
            <a:ext cx="1219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59EABA7-9BDB-A480-E2EA-6E962DA33811}"/>
              </a:ext>
            </a:extLst>
          </p:cNvPr>
          <p:cNvSpPr txBox="1"/>
          <p:nvPr/>
        </p:nvSpPr>
        <p:spPr>
          <a:xfrm>
            <a:off x="2072440" y="4416343"/>
            <a:ext cx="191588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Emma Buckwell  </a:t>
            </a:r>
          </a:p>
          <a:p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</a:rPr>
              <a:t>Placement Expansion Facilitator</a:t>
            </a:r>
          </a:p>
          <a:p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 email: </a:t>
            </a:r>
            <a:r>
              <a:rPr lang="en-GB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2"/>
              </a:rPr>
              <a:t>kmicb.cpep@nhs.net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BF05480-E00E-77AD-5878-650A3352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37" y="3599047"/>
            <a:ext cx="699124" cy="6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C8C9C25-E939-7BBD-7990-691C83DD9491}"/>
              </a:ext>
            </a:extLst>
          </p:cNvPr>
          <p:cNvSpPr txBox="1"/>
          <p:nvPr/>
        </p:nvSpPr>
        <p:spPr>
          <a:xfrm>
            <a:off x="6096000" y="4419403"/>
            <a:ext cx="167989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Emer Keating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System Head of Placements (Non-Medical)</a:t>
            </a:r>
            <a:endParaRPr lang="en-GB" sz="9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3403C1-1F3D-4A90-D883-998064CD0748}"/>
              </a:ext>
            </a:extLst>
          </p:cNvPr>
          <p:cNvSpPr txBox="1"/>
          <p:nvPr/>
        </p:nvSpPr>
        <p:spPr>
          <a:xfrm>
            <a:off x="6006518" y="5553513"/>
            <a:ext cx="134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Alison </a:t>
            </a:r>
            <a:r>
              <a:rPr lang="en-GB" sz="900" dirty="0" err="1"/>
              <a:t>Smith-Robbie</a:t>
            </a:r>
            <a:endParaRPr lang="en-GB" sz="900" dirty="0"/>
          </a:p>
          <a:p>
            <a:r>
              <a:rPr lang="en-GB" sz="900" dirty="0"/>
              <a:t>Placement Lead – Nursing &amp; Midwifery.</a:t>
            </a:r>
          </a:p>
          <a:p>
            <a:endParaRPr lang="en-GB" sz="900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9CB4C5DA-E3A7-5254-DE9C-7B377FDAD4DE}"/>
              </a:ext>
            </a:extLst>
          </p:cNvPr>
          <p:cNvSpPr txBox="1"/>
          <p:nvPr/>
        </p:nvSpPr>
        <p:spPr>
          <a:xfrm>
            <a:off x="5975307" y="6522854"/>
            <a:ext cx="29317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sxicb.clinicalplacementsteam@nhs.net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D4D093D7-71BA-A1AC-40F6-797465921A1F}"/>
              </a:ext>
            </a:extLst>
          </p:cNvPr>
          <p:cNvSpPr txBox="1"/>
          <p:nvPr/>
        </p:nvSpPr>
        <p:spPr>
          <a:xfrm>
            <a:off x="9963378" y="5499582"/>
            <a:ext cx="1202528" cy="36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Alice Walker, AHP Placement Lead</a:t>
            </a:r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593A8283-4CDC-CCB8-2423-240FBCC17E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0112" y="5690257"/>
            <a:ext cx="921922" cy="843868"/>
          </a:xfrm>
          <a:prstGeom prst="rect">
            <a:avLst/>
          </a:prstGeom>
        </p:spPr>
      </p:pic>
      <p:sp>
        <p:nvSpPr>
          <p:cNvPr id="1030" name="TextBox 1029">
            <a:extLst>
              <a:ext uri="{FF2B5EF4-FFF2-40B4-BE49-F238E27FC236}">
                <a16:creationId xmlns:a16="http://schemas.microsoft.com/office/drawing/2014/main" id="{9082B5CC-7032-E629-2C21-5F9BE6BD8E78}"/>
              </a:ext>
            </a:extLst>
          </p:cNvPr>
          <p:cNvSpPr txBox="1"/>
          <p:nvPr/>
        </p:nvSpPr>
        <p:spPr>
          <a:xfrm>
            <a:off x="9295002" y="6028500"/>
            <a:ext cx="93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Sophia Hicks</a:t>
            </a:r>
          </a:p>
          <a:p>
            <a:r>
              <a:rPr lang="en-GB" sz="900" dirty="0"/>
              <a:t>Placement Lead  Nursing and Midwifery</a:t>
            </a:r>
          </a:p>
        </p:txBody>
      </p:sp>
    </p:spTree>
    <p:extLst>
      <p:ext uri="{BB962C8B-B14F-4D97-AF65-F5344CB8AC3E}">
        <p14:creationId xmlns:p14="http://schemas.microsoft.com/office/powerpoint/2010/main" val="54836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27976C45-535B-4AEF-B6CD-805C4875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841" y="955560"/>
            <a:ext cx="1180938" cy="885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2D008D-7F33-4497-A263-0C54792E7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612" y="159555"/>
            <a:ext cx="1439177" cy="759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CD20CE-766C-4E24-820A-AF851606F678}"/>
              </a:ext>
            </a:extLst>
          </p:cNvPr>
          <p:cNvSpPr txBox="1"/>
          <p:nvPr/>
        </p:nvSpPr>
        <p:spPr>
          <a:xfrm>
            <a:off x="1265147" y="1075246"/>
            <a:ext cx="1049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Cath Grant </a:t>
            </a:r>
          </a:p>
          <a:p>
            <a:r>
              <a:rPr lang="en-GB" sz="900" dirty="0"/>
              <a:t>AHP Strategic Clinical Placement Lead</a:t>
            </a:r>
          </a:p>
          <a:p>
            <a:r>
              <a:rPr lang="en-GB" sz="900" u="sng" dirty="0">
                <a:solidFill>
                  <a:schemeClr val="accent1"/>
                </a:solidFill>
              </a:rPr>
              <a:t>Cath.grant3@nhs..net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B1280-A700-4101-8E87-CDD0A6508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00" y="2123668"/>
            <a:ext cx="885705" cy="1112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1E4A5B-47EE-46C5-852E-8E07B48885B9}"/>
              </a:ext>
            </a:extLst>
          </p:cNvPr>
          <p:cNvSpPr txBox="1"/>
          <p:nvPr/>
        </p:nvSpPr>
        <p:spPr>
          <a:xfrm>
            <a:off x="1392866" y="2123668"/>
            <a:ext cx="10614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Project Implementation Manager </a:t>
            </a:r>
          </a:p>
          <a:p>
            <a:r>
              <a:rPr lang="en-GB" sz="900" b="0" i="0" u="sng" dirty="0">
                <a:solidFill>
                  <a:srgbClr val="3333FF"/>
                </a:solidFill>
                <a:effectLst/>
                <a:latin typeface="inherit"/>
                <a:hlinkClick r:id="rId5"/>
              </a:rPr>
              <a:t>sapphire.loveday@hhft.nhs.uk</a:t>
            </a:r>
            <a:endParaRPr lang="en-GB" sz="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61E0E0-5800-48E0-909E-9DA60A799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043" y="809248"/>
            <a:ext cx="1184378" cy="1286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56D559-C12E-4FBD-802A-C96887CC8FCF}"/>
              </a:ext>
            </a:extLst>
          </p:cNvPr>
          <p:cNvSpPr txBox="1"/>
          <p:nvPr/>
        </p:nvSpPr>
        <p:spPr>
          <a:xfrm>
            <a:off x="3337818" y="1075246"/>
            <a:ext cx="10614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Sharon Goodchild </a:t>
            </a:r>
          </a:p>
          <a:p>
            <a:r>
              <a:rPr lang="en-GB" sz="900" dirty="0"/>
              <a:t>Non NHS Placements Manager </a:t>
            </a:r>
          </a:p>
          <a:p>
            <a:r>
              <a:rPr lang="en-GB" sz="9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7"/>
              </a:rPr>
              <a:t>sharon.goodchild@hhft.nhs.uk</a:t>
            </a:r>
            <a:endParaRPr lang="en-GB" sz="900" dirty="0"/>
          </a:p>
          <a:p>
            <a:endParaRPr lang="en-GB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C353F-B850-4E53-B4B6-8D6CD6ED589A}"/>
              </a:ext>
            </a:extLst>
          </p:cNvPr>
          <p:cNvSpPr txBox="1"/>
          <p:nvPr/>
        </p:nvSpPr>
        <p:spPr>
          <a:xfrm>
            <a:off x="3472404" y="2326511"/>
            <a:ext cx="122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Nichola Martin Strategic Clinical Placement Manager – Nursing and Midwifery</a:t>
            </a:r>
          </a:p>
          <a:p>
            <a:r>
              <a:rPr lang="en-GB" sz="900" dirty="0">
                <a:solidFill>
                  <a:srgbClr val="242424"/>
                </a:solidFill>
                <a:latin typeface="Calibri" panose="020F0502020204030204" pitchFamily="34" charset="0"/>
                <a:hlinkClick r:id="rId8"/>
              </a:rPr>
              <a:t>Nichola.Martin@hhft.nhs.uk</a:t>
            </a:r>
            <a:endParaRPr lang="en-GB" sz="9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endParaRPr lang="en-GB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1D970-F48E-433D-8140-DA37D08ECA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6622" y="2123667"/>
            <a:ext cx="971196" cy="1268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4B186-A0E7-4442-AB20-CBDDE0A407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1185550"/>
            <a:ext cx="1667107" cy="22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138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inherit</vt:lpstr>
      <vt:lpstr>Office Theme</vt:lpstr>
      <vt:lpstr>Acrobat Document</vt:lpstr>
      <vt:lpstr>Presentation</vt:lpstr>
      <vt:lpstr>South East ICB teams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East ICB teams</dc:title>
  <dc:creator>OSBALDESTON, Katy (NHS SUSSEX INTEGRATED CARE BOARD)</dc:creator>
  <cp:lastModifiedBy>Mindy Dalloway</cp:lastModifiedBy>
  <cp:revision>7</cp:revision>
  <dcterms:created xsi:type="dcterms:W3CDTF">2022-10-17T13:38:52Z</dcterms:created>
  <dcterms:modified xsi:type="dcterms:W3CDTF">2022-12-12T14:21:53Z</dcterms:modified>
</cp:coreProperties>
</file>