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8"/>
  </p:notesMasterIdLst>
  <p:handoutMasterIdLst>
    <p:handoutMasterId r:id="rId9"/>
  </p:handoutMasterIdLst>
  <p:sldIdLst>
    <p:sldId id="348" r:id="rId5"/>
    <p:sldId id="349" r:id="rId6"/>
    <p:sldId id="350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9A046E-6B9B-4036-B476-3C61FA445E45}">
          <p14:sldIdLst>
            <p14:sldId id="348"/>
            <p14:sldId id="349"/>
            <p14:sldId id="350"/>
          </p14:sldIdLst>
        </p14:section>
        <p14:section name="Untitled Section" id="{C92CEC13-A3C4-4055-8841-C80591DBF4B2}">
          <p14:sldIdLst/>
        </p14:section>
        <p14:section name="Examples" id="{50EF13D4-0C7E-44CE-A013-DC12FACA97EB}">
          <p14:sldIdLst/>
        </p14:section>
        <p14:section name="Tools" id="{6D279879-29C1-42D6-9CA4-77CBB09005D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4E4"/>
    <a:srgbClr val="FFFF99"/>
    <a:srgbClr val="FF7C80"/>
    <a:srgbClr val="28A0DC"/>
    <a:srgbClr val="CBCBCB"/>
    <a:srgbClr val="FFC850"/>
    <a:srgbClr val="FF3300"/>
    <a:srgbClr val="FBDCDB"/>
    <a:srgbClr val="5F5F5F"/>
    <a:srgbClr val="F89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17CCE-B6FA-447B-B817-6F06061009BA}" v="14" dt="2021-10-12T15:22:30.694"/>
    <p1510:client id="{9B5D3444-286E-42AB-88B2-E47613F2C0E7}" v="4" dt="2021-10-14T07:19:04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8" autoAdjust="0"/>
    <p:restoredTop sz="93655" autoAdjust="0"/>
  </p:normalViewPr>
  <p:slideViewPr>
    <p:cSldViewPr snapToGrid="0" snapToObjects="1">
      <p:cViewPr varScale="1">
        <p:scale>
          <a:sx n="76" d="100"/>
          <a:sy n="76" d="100"/>
        </p:scale>
        <p:origin x="557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Fordham" userId="S::fordhamc@csp.org.uk::80377d55-5f47-44b3-8881-81ded2f8f318" providerId="AD" clId="Web-{9B5D3444-286E-42AB-88B2-E47613F2C0E7}"/>
    <pc:docChg chg="modSld">
      <pc:chgData name="Claire Fordham" userId="S::fordhamc@csp.org.uk::80377d55-5f47-44b3-8881-81ded2f8f318" providerId="AD" clId="Web-{9B5D3444-286E-42AB-88B2-E47613F2C0E7}" dt="2021-10-14T07:19:04.401" v="3" actId="1076"/>
      <pc:docMkLst>
        <pc:docMk/>
      </pc:docMkLst>
      <pc:sldChg chg="modSp">
        <pc:chgData name="Claire Fordham" userId="S::fordhamc@csp.org.uk::80377d55-5f47-44b3-8881-81ded2f8f318" providerId="AD" clId="Web-{9B5D3444-286E-42AB-88B2-E47613F2C0E7}" dt="2021-10-14T07:19:04.401" v="3" actId="1076"/>
        <pc:sldMkLst>
          <pc:docMk/>
          <pc:sldMk cId="3134949758" sldId="350"/>
        </pc:sldMkLst>
        <pc:spChg chg="mod">
          <ac:chgData name="Claire Fordham" userId="S::fordhamc@csp.org.uk::80377d55-5f47-44b3-8881-81ded2f8f318" providerId="AD" clId="Web-{9B5D3444-286E-42AB-88B2-E47613F2C0E7}" dt="2021-10-14T07:19:02.666" v="2" actId="1076"/>
          <ac:spMkLst>
            <pc:docMk/>
            <pc:sldMk cId="3134949758" sldId="350"/>
            <ac:spMk id="2" creationId="{00000000-0000-0000-0000-000000000000}"/>
          </ac:spMkLst>
        </pc:spChg>
        <pc:picChg chg="mod">
          <ac:chgData name="Claire Fordham" userId="S::fordhamc@csp.org.uk::80377d55-5f47-44b3-8881-81ded2f8f318" providerId="AD" clId="Web-{9B5D3444-286E-42AB-88B2-E47613F2C0E7}" dt="2021-10-14T07:19:04.401" v="3" actId="1076"/>
          <ac:picMkLst>
            <pc:docMk/>
            <pc:sldMk cId="3134949758" sldId="350"/>
            <ac:picMk id="3" creationId="{00000000-0000-0000-0000-000000000000}"/>
          </ac:picMkLst>
        </pc:picChg>
        <pc:cxnChg chg="mod">
          <ac:chgData name="Claire Fordham" userId="S::fordhamc@csp.org.uk::80377d55-5f47-44b3-8881-81ded2f8f318" providerId="AD" clId="Web-{9B5D3444-286E-42AB-88B2-E47613F2C0E7}" dt="2021-10-14T07:18:55.885" v="1" actId="1076"/>
          <ac:cxnSpMkLst>
            <pc:docMk/>
            <pc:sldMk cId="3134949758" sldId="350"/>
            <ac:cxnSpMk id="10" creationId="{2FD35CBF-2DD7-4EA7-ACAE-F334F7CD2F08}"/>
          </ac:cxnSpMkLst>
        </pc:cxnChg>
      </pc:sldChg>
    </pc:docChg>
  </pc:docChgLst>
  <pc:docChgLst>
    <pc:chgData name="Claire Fordham" userId="S::fordhamc@csp.org.uk::80377d55-5f47-44b3-8881-81ded2f8f318" providerId="AD" clId="Web-{95917CCE-B6FA-447B-B817-6F06061009BA}"/>
    <pc:docChg chg="modSld">
      <pc:chgData name="Claire Fordham" userId="S::fordhamc@csp.org.uk::80377d55-5f47-44b3-8881-81ded2f8f318" providerId="AD" clId="Web-{95917CCE-B6FA-447B-B817-6F06061009BA}" dt="2021-10-12T15:22:30.694" v="10" actId="20577"/>
      <pc:docMkLst>
        <pc:docMk/>
      </pc:docMkLst>
      <pc:sldChg chg="modSp">
        <pc:chgData name="Claire Fordham" userId="S::fordhamc@csp.org.uk::80377d55-5f47-44b3-8881-81ded2f8f318" providerId="AD" clId="Web-{95917CCE-B6FA-447B-B817-6F06061009BA}" dt="2021-10-12T15:21:40.927" v="5" actId="20577"/>
        <pc:sldMkLst>
          <pc:docMk/>
          <pc:sldMk cId="2419031482" sldId="349"/>
        </pc:sldMkLst>
        <pc:spChg chg="mod">
          <ac:chgData name="Claire Fordham" userId="S::fordhamc@csp.org.uk::80377d55-5f47-44b3-8881-81ded2f8f318" providerId="AD" clId="Web-{95917CCE-B6FA-447B-B817-6F06061009BA}" dt="2021-10-12T15:21:40.927" v="5" actId="20577"/>
          <ac:spMkLst>
            <pc:docMk/>
            <pc:sldMk cId="2419031482" sldId="349"/>
            <ac:spMk id="2" creationId="{00000000-0000-0000-0000-000000000000}"/>
          </ac:spMkLst>
        </pc:spChg>
      </pc:sldChg>
      <pc:sldChg chg="modSp">
        <pc:chgData name="Claire Fordham" userId="S::fordhamc@csp.org.uk::80377d55-5f47-44b3-8881-81ded2f8f318" providerId="AD" clId="Web-{95917CCE-B6FA-447B-B817-6F06061009BA}" dt="2021-10-12T15:22:30.694" v="10" actId="20577"/>
        <pc:sldMkLst>
          <pc:docMk/>
          <pc:sldMk cId="3134949758" sldId="350"/>
        </pc:sldMkLst>
        <pc:spChg chg="mod">
          <ac:chgData name="Claire Fordham" userId="S::fordhamc@csp.org.uk::80377d55-5f47-44b3-8881-81ded2f8f318" providerId="AD" clId="Web-{95917CCE-B6FA-447B-B817-6F06061009BA}" dt="2021-10-12T15:22:30.694" v="10" actId="20577"/>
          <ac:spMkLst>
            <pc:docMk/>
            <pc:sldMk cId="3134949758" sldId="350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C237F4-301F-DA43-B4D4-E7BBDEBBA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B5A49-48AF-034C-888A-9F420170DB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5257D-0302-624C-884C-F50B299F7386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7F3C0-AD34-5A4A-B27E-250862593F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09813-B459-4743-BF34-C8B2C84337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C4545-25F6-944D-86CF-EA81BD3856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055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82689-571A-B24B-9671-370EFB1AD43C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85F33-7DA6-424A-BEB6-8E621AFB5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693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282689-571A-B24B-9671-370EFB1AD43C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85F33-7DA6-424A-BEB6-8E621AFB5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54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282689-571A-B24B-9671-370EFB1AD43C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85F33-7DA6-424A-BEB6-8E621AFB5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04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282689-571A-B24B-9671-370EFB1AD43C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85F33-7DA6-424A-BEB6-8E621AFB5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35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5C79-2BB5-7B44-82EF-43AE916DE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0635B-38A6-8B49-8A9C-38B468E6F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952" y="3694114"/>
            <a:ext cx="6864096" cy="156368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316B-1A1A-CE4E-9CB4-0A80B5CE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4CED2-8856-3049-BBDE-40994C100428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3F87C-CE36-544B-A3C6-2F908899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6177-310A-9C40-ABCC-C6A81218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C4D7DC-7B20-2449-BD2E-3B9518959AF8}"/>
              </a:ext>
            </a:extLst>
          </p:cNvPr>
          <p:cNvCxnSpPr>
            <a:cxnSpLocks/>
          </p:cNvCxnSpPr>
          <p:nvPr userDrawn="1"/>
        </p:nvCxnSpPr>
        <p:spPr>
          <a:xfrm>
            <a:off x="2310384" y="3602038"/>
            <a:ext cx="7571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43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60995-D774-0A46-B467-2C52A93C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50" y="1049656"/>
            <a:ext cx="11461476" cy="823912"/>
          </a:xfrm>
        </p:spPr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F04D1-1D24-8545-BE44-8F5347713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679" y="2020823"/>
            <a:ext cx="5633900" cy="66713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4F26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6AAA1-70A3-BA4A-9EA1-2C0F8F534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679" y="2687959"/>
            <a:ext cx="5633900" cy="349338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D8837-ABB3-9045-A4A0-A0A5FC6AA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7" y="2020827"/>
            <a:ext cx="5659301" cy="667131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4F26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B003F8-FB36-8345-915A-295EB74B0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687959"/>
            <a:ext cx="5652949" cy="349338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22EADB-22A1-8E4B-9314-AB7EC8B1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A2E7-967D-8549-90F5-C1C435E24400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18BC9-147E-784E-892C-8C5F9043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0956-C20B-964F-AF08-04651053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2EE56D-C1D9-934A-9AE7-442A7B872363}"/>
              </a:ext>
            </a:extLst>
          </p:cNvPr>
          <p:cNvCxnSpPr>
            <a:cxnSpLocks/>
          </p:cNvCxnSpPr>
          <p:nvPr userDrawn="1"/>
        </p:nvCxnSpPr>
        <p:spPr>
          <a:xfrm>
            <a:off x="366850" y="1938528"/>
            <a:ext cx="1145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392B-BBD6-EF4B-A321-10EC5C35DA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50" y="1031292"/>
            <a:ext cx="11458300" cy="842276"/>
          </a:xfrm>
        </p:spPr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8B1F5-01D3-3349-8EC2-D012A1EE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6B5A-D839-D44D-B4C8-AF5167ED2629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FA987-029E-014B-9D84-2653CE65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CAC2B-4B3B-4242-B9FE-B79289D1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39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E63F042-2F27-FD47-AD7A-5758C9D742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7BB5A-0552-D14B-A65B-65C378F1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E1E-1B55-2947-9963-54AF5CBEA441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90AAF-5516-4C49-9531-2F4837C7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767DD-2EC7-B34D-B8F5-F2E8DC61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4D38A7-40DB-294A-BD57-118281AE7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090" y="5125274"/>
            <a:ext cx="12002532" cy="113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6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7B3D3-3375-FA48-8B94-1D7D1D93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0313-A122-C14C-B656-D37AB3F0E6CE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D3A8D-4B03-B847-9AD2-84C8E96C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9493D-0E85-E343-9965-59201105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25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D80A-AB39-984B-9B38-DE5B213FE0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54" y="1042288"/>
            <a:ext cx="5729150" cy="1069975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9AAB1-D998-1143-BE1C-676AF9B9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223" y="1042289"/>
            <a:ext cx="5524933" cy="4873625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534B8-BC4C-8041-9EE3-23E9506C4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854" y="2304288"/>
            <a:ext cx="5729150" cy="361956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A0CEA-1FC2-1B4D-A93D-42D53F7B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06FD-BE82-D24B-994D-D065C345C366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10338-EF2F-2445-945B-A9C2E08D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929D9-7D00-C34C-8FAD-BBF6C0EE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6AE784-0B32-FE41-94FB-A47C04D9C112}"/>
              </a:ext>
            </a:extLst>
          </p:cNvPr>
          <p:cNvCxnSpPr>
            <a:cxnSpLocks/>
          </p:cNvCxnSpPr>
          <p:nvPr userDrawn="1"/>
        </p:nvCxnSpPr>
        <p:spPr>
          <a:xfrm>
            <a:off x="366854" y="2212848"/>
            <a:ext cx="5729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400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CA76-B875-FA4A-A114-807B8DB15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54" y="1042288"/>
            <a:ext cx="5729150" cy="1069975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55A241-5F47-8348-81F0-034811670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09360" y="1042289"/>
            <a:ext cx="5515790" cy="48736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E6303-B2FC-EE4C-8ACD-8D563F5AA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854" y="2304288"/>
            <a:ext cx="5729150" cy="3619564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B9876-2084-6543-B0CE-0B1BD53B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2DE2-6DF5-C246-B7E3-9E63962142D1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32706-E4E2-A84E-9EF9-BA61A445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EA5D1-D051-3E40-B6EA-0D28709C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DA6217-7ECF-8747-B6BA-0C13B8B5E7C5}"/>
              </a:ext>
            </a:extLst>
          </p:cNvPr>
          <p:cNvCxnSpPr>
            <a:cxnSpLocks/>
          </p:cNvCxnSpPr>
          <p:nvPr userDrawn="1"/>
        </p:nvCxnSpPr>
        <p:spPr>
          <a:xfrm>
            <a:off x="366854" y="2212848"/>
            <a:ext cx="5729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68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5C79-2BB5-7B44-82EF-43AE916DE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0635B-38A6-8B49-8A9C-38B468E6F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952" y="3694114"/>
            <a:ext cx="6864096" cy="15636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316B-1A1A-CE4E-9CB4-0A80B5CE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6D5990-D230-494A-AFE1-A377BD46F56A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3F87C-CE36-544B-A3C6-2F908899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6177-310A-9C40-ABCC-C6A81218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D1504A-26E7-5C43-A957-655C79045144}"/>
              </a:ext>
            </a:extLst>
          </p:cNvPr>
          <p:cNvCxnSpPr>
            <a:cxnSpLocks/>
          </p:cNvCxnSpPr>
          <p:nvPr userDrawn="1"/>
        </p:nvCxnSpPr>
        <p:spPr>
          <a:xfrm>
            <a:off x="2310384" y="3602038"/>
            <a:ext cx="7571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49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5C79-2BB5-7B44-82EF-43AE916DE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0635B-38A6-8B49-8A9C-38B468E6F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952" y="3694114"/>
            <a:ext cx="6864096" cy="15636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316B-1A1A-CE4E-9CB4-0A80B5CE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D73365-F639-A549-8E1F-0B1E00687E9B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3F87C-CE36-544B-A3C6-2F908899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6177-310A-9C40-ABCC-C6A81218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F5195D-5BA5-DC43-812E-3D99A77AF64E}"/>
              </a:ext>
            </a:extLst>
          </p:cNvPr>
          <p:cNvCxnSpPr>
            <a:cxnSpLocks/>
          </p:cNvCxnSpPr>
          <p:nvPr userDrawn="1"/>
        </p:nvCxnSpPr>
        <p:spPr>
          <a:xfrm>
            <a:off x="2310384" y="3602038"/>
            <a:ext cx="7571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7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5C79-2BB5-7B44-82EF-43AE916DE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0635B-38A6-8B49-8A9C-38B468E6F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952" y="3694114"/>
            <a:ext cx="6864096" cy="15636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316B-1A1A-CE4E-9CB4-0A80B5CE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88E271-B3DF-3847-9E4A-D9F367CE14CC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3F87C-CE36-544B-A3C6-2F908899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6177-310A-9C40-ABCC-C6A81218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523E76-A290-AE4C-A6AB-FDC327C41D99}"/>
              </a:ext>
            </a:extLst>
          </p:cNvPr>
          <p:cNvCxnSpPr>
            <a:cxnSpLocks/>
          </p:cNvCxnSpPr>
          <p:nvPr userDrawn="1"/>
        </p:nvCxnSpPr>
        <p:spPr>
          <a:xfrm>
            <a:off x="2310384" y="3602038"/>
            <a:ext cx="7571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84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5C79-2BB5-7B44-82EF-43AE916DE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0635B-38A6-8B49-8A9C-38B468E6F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952" y="3694114"/>
            <a:ext cx="6864096" cy="15636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316B-1A1A-CE4E-9CB4-0A80B5CE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88E271-B3DF-3847-9E4A-D9F367CE14CC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3F87C-CE36-544B-A3C6-2F908899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6177-310A-9C40-ABCC-C6A81218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523E76-A290-AE4C-A6AB-FDC327C41D99}"/>
              </a:ext>
            </a:extLst>
          </p:cNvPr>
          <p:cNvCxnSpPr>
            <a:cxnSpLocks/>
          </p:cNvCxnSpPr>
          <p:nvPr userDrawn="1"/>
        </p:nvCxnSpPr>
        <p:spPr>
          <a:xfrm>
            <a:off x="2310384" y="3602038"/>
            <a:ext cx="7571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10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5C79-2BB5-7B44-82EF-43AE916DE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0635B-38A6-8B49-8A9C-38B468E6F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952" y="3694114"/>
            <a:ext cx="6864096" cy="15636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316B-1A1A-CE4E-9CB4-0A80B5CE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88E271-B3DF-3847-9E4A-D9F367CE14CC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3F87C-CE36-544B-A3C6-2F908899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6177-310A-9C40-ABCC-C6A81218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523E76-A290-AE4C-A6AB-FDC327C41D99}"/>
              </a:ext>
            </a:extLst>
          </p:cNvPr>
          <p:cNvCxnSpPr>
            <a:cxnSpLocks/>
          </p:cNvCxnSpPr>
          <p:nvPr userDrawn="1"/>
        </p:nvCxnSpPr>
        <p:spPr>
          <a:xfrm>
            <a:off x="2310384" y="3602038"/>
            <a:ext cx="7571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69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13A9-1C9D-CE44-B1EA-6FA615AD70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50" y="1024695"/>
            <a:ext cx="11458300" cy="842276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22039-20E6-9A42-AB96-1A56E00F2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50" y="2013381"/>
            <a:ext cx="11458300" cy="414053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61903-E778-9646-9FF9-F80DDF2A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7A7B-F31D-B344-836C-A639F0094DD6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D98EA-A7FC-5E4E-BCC2-9E1F23925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01A99-9A1A-DC4F-AC6B-3BD51283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84BE4-45A2-CB49-8EF5-42EA151733E7}"/>
              </a:ext>
            </a:extLst>
          </p:cNvPr>
          <p:cNvCxnSpPr>
            <a:cxnSpLocks/>
          </p:cNvCxnSpPr>
          <p:nvPr userDrawn="1"/>
        </p:nvCxnSpPr>
        <p:spPr>
          <a:xfrm>
            <a:off x="366850" y="1938528"/>
            <a:ext cx="1145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1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BBA8-447A-C44F-8686-C88C7A833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50" y="1032198"/>
            <a:ext cx="11458300" cy="842276"/>
          </a:xfrm>
        </p:spPr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41DB5-2908-C944-870F-A5CCB3A7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850" y="2017650"/>
            <a:ext cx="5652949" cy="414540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2EDF4-EB6F-2145-88C2-B177DB4C6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017650"/>
            <a:ext cx="5652949" cy="414540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7BB5A-0552-D14B-A65B-65C378F1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E1E-1B55-2947-9963-54AF5CBEA441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90AAF-5516-4C49-9531-2F4837C7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767DD-2EC7-B34D-B8F5-F2E8DC61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59460B-F1C8-6A44-941D-F2D47060B8BC}"/>
              </a:ext>
            </a:extLst>
          </p:cNvPr>
          <p:cNvCxnSpPr>
            <a:cxnSpLocks/>
          </p:cNvCxnSpPr>
          <p:nvPr userDrawn="1"/>
        </p:nvCxnSpPr>
        <p:spPr>
          <a:xfrm>
            <a:off x="366850" y="1938528"/>
            <a:ext cx="1145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00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BBA8-447A-C44F-8686-C88C7A833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50" y="1032198"/>
            <a:ext cx="11458300" cy="842276"/>
          </a:xfrm>
        </p:spPr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41DB5-2908-C944-870F-A5CCB3A7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850" y="2017650"/>
            <a:ext cx="5652949" cy="414540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7BB5A-0552-D14B-A65B-65C378F1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E1E-1B55-2947-9963-54AF5CBEA441}" type="datetime1">
              <a:rPr lang="en-GB" smtClean="0"/>
              <a:t>27/10/2021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90AAF-5516-4C49-9531-2F4837C7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767DD-2EC7-B34D-B8F5-F2E8DC61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59460B-F1C8-6A44-941D-F2D47060B8BC}"/>
              </a:ext>
            </a:extLst>
          </p:cNvPr>
          <p:cNvCxnSpPr>
            <a:cxnSpLocks/>
          </p:cNvCxnSpPr>
          <p:nvPr userDrawn="1"/>
        </p:nvCxnSpPr>
        <p:spPr>
          <a:xfrm>
            <a:off x="366850" y="1938528"/>
            <a:ext cx="1145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E63F042-2F27-FD47-AD7A-5758C9D742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1" y="2017292"/>
            <a:ext cx="5652949" cy="41454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4D38A7-40DB-294A-BD57-118281AE7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9805" y="5248840"/>
            <a:ext cx="6172201" cy="113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FADD0-948E-2E4D-8166-8630AC05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50" y="1031292"/>
            <a:ext cx="11458300" cy="8422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2FA5A-445C-4C4C-984F-8E925BF0A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850" y="2008506"/>
            <a:ext cx="11458300" cy="4136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B46A2-77C7-DF4C-8D1D-32C2256F4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850" y="64506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1A0663-5F6E-FA48-86B0-FB592E17755D}" type="datetime1">
              <a:rPr lang="en-GB" smtClean="0"/>
              <a:pPr/>
              <a:t>27/10/2021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9F296-8AD1-C245-B261-EFF96F030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5" y="64506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25F4A-C3E2-9945-995F-CE40CC351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1950" y="64506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1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4" r:id="rId2"/>
    <p:sldLayoutId id="2147483732" r:id="rId3"/>
    <p:sldLayoutId id="2147483733" r:id="rId4"/>
    <p:sldLayoutId id="2147483737" r:id="rId5"/>
    <p:sldLayoutId id="2147483736" r:id="rId6"/>
    <p:sldLayoutId id="2147483722" r:id="rId7"/>
    <p:sldLayoutId id="2147483724" r:id="rId8"/>
    <p:sldLayoutId id="2147483735" r:id="rId9"/>
    <p:sldLayoutId id="2147483725" r:id="rId10"/>
    <p:sldLayoutId id="2147483726" r:id="rId11"/>
    <p:sldLayoutId id="2147483738" r:id="rId12"/>
    <p:sldLayoutId id="2147483727" r:id="rId13"/>
    <p:sldLayoutId id="2147483728" r:id="rId14"/>
    <p:sldLayoutId id="2147483729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4F26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4F268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F268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F2683"/>
        </a:buClr>
        <a:buFont typeface="Arial" panose="020B0604020202020204" pitchFamily="34" charset="0"/>
        <a:buChar char="•"/>
        <a:defRPr sz="13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F2683"/>
        </a:buClr>
        <a:buFont typeface="Arial" panose="020B0604020202020204" pitchFamily="34" charset="0"/>
        <a:buChar char="•"/>
        <a:defRPr sz="13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F2683"/>
        </a:buClr>
        <a:buFont typeface="Arial" panose="020B0604020202020204" pitchFamily="34" charset="0"/>
        <a:buChar char="•"/>
        <a:defRPr sz="13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DD674-0FE8-9A43-90ED-815A93F2FBA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4114" y="5789506"/>
            <a:ext cx="11458575" cy="842962"/>
          </a:xfrm>
        </p:spPr>
        <p:txBody>
          <a:bodyPr/>
          <a:lstStyle/>
          <a:p>
            <a:r>
              <a:rPr lang="en-GB" b="1" dirty="0"/>
              <a:t>Paula Wheeler </a:t>
            </a:r>
            <a:br>
              <a:rPr lang="en-GB" b="1" dirty="0"/>
            </a:br>
            <a:r>
              <a:rPr lang="en-GB" sz="2400" b="1" dirty="0"/>
              <a:t>Band 5 Neuro/complex rehabilitation technical instructor</a:t>
            </a:r>
            <a:br>
              <a:rPr lang="en-GB" sz="2400" b="1" dirty="0"/>
            </a:br>
            <a:r>
              <a:rPr lang="en-GB" sz="2400" b="1" dirty="0"/>
              <a:t> </a:t>
            </a:r>
            <a:br>
              <a:rPr lang="en-GB" sz="2400" b="1" dirty="0"/>
            </a:br>
            <a:r>
              <a:rPr lang="en-GB" sz="2400" b="1" dirty="0"/>
              <a:t>CSP associate member </a:t>
            </a:r>
            <a:br>
              <a:rPr lang="en-GB" sz="2400" b="1" dirty="0"/>
            </a:br>
            <a:r>
              <a:rPr lang="en-GB" sz="2400" b="1" dirty="0"/>
              <a:t>CSP H&amp;S representative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000" dirty="0"/>
              <a:t>Specialist tertiary cardiothoracic centre covering the whole of the  northwest, IOM, north wales and beyond.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25 years as  a physiotherapy support worker in the cardiothoracic setting.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Small team of 3 ( band 7, band 3 and myself band 5) and care for those with neurological events  pre / post op cardiothoracic surgery or procedures, including SCI, HBI and stroke.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Over the 25 years in post my role has </a:t>
            </a:r>
            <a:r>
              <a:rPr lang="en-GB" sz="2000" b="1" dirty="0"/>
              <a:t>evolved as a </a:t>
            </a:r>
            <a:r>
              <a:rPr lang="en-GB" sz="2000" b="1" i="1" dirty="0"/>
              <a:t>requirement </a:t>
            </a:r>
            <a:r>
              <a:rPr lang="en-GB" sz="2000" b="1" dirty="0"/>
              <a:t>for the service to function.</a:t>
            </a:r>
            <a:br>
              <a:rPr lang="en-GB" sz="2000" b="1" dirty="0"/>
            </a:br>
            <a:r>
              <a:rPr lang="en-GB" sz="2000" dirty="0"/>
              <a:t> </a:t>
            </a:r>
            <a:br>
              <a:rPr lang="en-GB" sz="2000" dirty="0"/>
            </a:br>
            <a:endParaRPr lang="en-GB" sz="20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66849" y="3831589"/>
            <a:ext cx="11132236" cy="2657792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D35CBF-2DD7-4EA7-ACAE-F334F7CD2F08}"/>
              </a:ext>
            </a:extLst>
          </p:cNvPr>
          <p:cNvCxnSpPr>
            <a:cxnSpLocks/>
          </p:cNvCxnSpPr>
          <p:nvPr/>
        </p:nvCxnSpPr>
        <p:spPr>
          <a:xfrm>
            <a:off x="105508" y="1246188"/>
            <a:ext cx="1199270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950" y="1773829"/>
            <a:ext cx="1954319" cy="10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7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DD674-0FE8-9A43-90ED-815A93F2FBA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4114" y="5779458"/>
            <a:ext cx="11458575" cy="842962"/>
          </a:xfrm>
        </p:spPr>
        <p:txBody>
          <a:bodyPr/>
          <a:lstStyle/>
          <a:p>
            <a:r>
              <a:rPr lang="en-GB" b="1" dirty="0">
                <a:latin typeface="Arial"/>
                <a:cs typeface="Arial"/>
              </a:rPr>
              <a:t>What makes my role Band 5?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>
                <a:latin typeface="Arial"/>
                <a:cs typeface="Arial"/>
              </a:rPr>
              <a:t>Academic level 6 (SCQF level 10) education within the speciality which enables: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dirty="0">
                <a:latin typeface="Arial"/>
                <a:cs typeface="Arial"/>
              </a:rPr>
              <a:t>Work to be managed through a governance process with a higher level of</a:t>
            </a:r>
            <a:r>
              <a:rPr lang="en-GB" sz="2400">
                <a:latin typeface="Arial"/>
                <a:cs typeface="Arial"/>
              </a:rPr>
              <a:t> </a:t>
            </a:r>
            <a:r>
              <a:rPr lang="en-GB" sz="2400" smtClean="0">
                <a:latin typeface="Arial"/>
                <a:cs typeface="Arial"/>
              </a:rPr>
              <a:t>autonomy </a:t>
            </a:r>
            <a:r>
              <a:rPr lang="en-GB" sz="2400" dirty="0">
                <a:latin typeface="Arial"/>
                <a:cs typeface="Arial"/>
              </a:rPr>
              <a:t>in the role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latin typeface="Arial"/>
                <a:cs typeface="Arial"/>
              </a:rPr>
              <a:t>Provision of episodes of care for a complex caseload within a niche speciality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b="1" dirty="0">
                <a:latin typeface="Arial"/>
                <a:cs typeface="Arial"/>
              </a:rPr>
              <a:t>Leading a </a:t>
            </a:r>
            <a:r>
              <a:rPr lang="en-GB" sz="2400" b="1" i="1" dirty="0">
                <a:latin typeface="Arial"/>
                <a:cs typeface="Arial"/>
              </a:rPr>
              <a:t>portfolio </a:t>
            </a:r>
            <a:r>
              <a:rPr lang="en-GB" sz="2400" b="1" dirty="0">
                <a:latin typeface="Arial"/>
                <a:cs typeface="Arial"/>
              </a:rPr>
              <a:t>of other responsibilities including  line management and training and development of staff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/>
              <a:t/>
            </a:r>
            <a:br>
              <a:rPr lang="en-GB" sz="2400" b="1" dirty="0"/>
            </a:br>
            <a:endParaRPr lang="en-GB" sz="20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D35CBF-2DD7-4EA7-ACAE-F334F7CD2F08}"/>
              </a:ext>
            </a:extLst>
          </p:cNvPr>
          <p:cNvCxnSpPr>
            <a:cxnSpLocks/>
          </p:cNvCxnSpPr>
          <p:nvPr/>
        </p:nvCxnSpPr>
        <p:spPr>
          <a:xfrm>
            <a:off x="105508" y="1246188"/>
            <a:ext cx="1199270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810" y="1502523"/>
            <a:ext cx="1954319" cy="10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3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DD674-0FE8-9A43-90ED-815A93F2FBA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422" y="5269434"/>
            <a:ext cx="11458575" cy="842962"/>
          </a:xfrm>
        </p:spPr>
        <p:txBody>
          <a:bodyPr/>
          <a:lstStyle/>
          <a:p>
            <a:r>
              <a:rPr lang="en-GB" b="1" dirty="0">
                <a:latin typeface="Arial"/>
                <a:cs typeface="Arial"/>
              </a:rPr>
              <a:t>My professional development journey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>
                <a:latin typeface="Arial"/>
                <a:cs typeface="Arial"/>
              </a:rPr>
              <a:t>A willingness to undertake additional experiences and learning and development activity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dirty="0">
                <a:latin typeface="Arial"/>
                <a:cs typeface="Arial"/>
              </a:rPr>
              <a:t>CSP voluntary roles – leadership knowledge and skills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latin typeface="Arial"/>
                <a:cs typeface="Arial"/>
              </a:rPr>
              <a:t>Level 6 (SCQF 10) clinical module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>
                <a:latin typeface="Arial"/>
                <a:cs typeface="Arial"/>
              </a:rPr>
              <a:t>Level 4 (SCQF 8) safer handling – responsibility for AHP manual handling training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latin typeface="Arial"/>
                <a:cs typeface="Arial"/>
              </a:rPr>
              <a:t>Practice  educator training 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D35CBF-2DD7-4EA7-ACAE-F334F7CD2F08}"/>
              </a:ext>
            </a:extLst>
          </p:cNvPr>
          <p:cNvCxnSpPr>
            <a:cxnSpLocks/>
          </p:cNvCxnSpPr>
          <p:nvPr/>
        </p:nvCxnSpPr>
        <p:spPr>
          <a:xfrm>
            <a:off x="105508" y="1246188"/>
            <a:ext cx="1199270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985" y="2686905"/>
            <a:ext cx="1954319" cy="10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49758"/>
      </p:ext>
    </p:extLst>
  </p:cSld>
  <p:clrMapOvr>
    <a:masterClrMapping/>
  </p:clrMapOvr>
</p:sld>
</file>

<file path=ppt/theme/theme1.xml><?xml version="1.0" encoding="utf-8"?>
<a:theme xmlns:a="http://schemas.openxmlformats.org/drawingml/2006/main" name="LHCH">
  <a:themeElements>
    <a:clrScheme name="Custom 1">
      <a:dk1>
        <a:srgbClr val="323232"/>
      </a:dk1>
      <a:lt1>
        <a:srgbClr val="FFFFFF"/>
      </a:lt1>
      <a:dk2>
        <a:srgbClr val="4F2683"/>
      </a:dk2>
      <a:lt2>
        <a:srgbClr val="EBEBEB"/>
      </a:lt2>
      <a:accent1>
        <a:srgbClr val="4F2683"/>
      </a:accent1>
      <a:accent2>
        <a:srgbClr val="F7961D"/>
      </a:accent2>
      <a:accent3>
        <a:srgbClr val="C0C0C0"/>
      </a:accent3>
      <a:accent4>
        <a:srgbClr val="28A0DC"/>
      </a:accent4>
      <a:accent5>
        <a:srgbClr val="7DAF64"/>
      </a:accent5>
      <a:accent6>
        <a:srgbClr val="FFC850"/>
      </a:accent6>
      <a:hlink>
        <a:srgbClr val="4B7FD3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HCH" id="{3EFC2655-F634-044D-9862-F122A5DF0291}" vid="{E10AC9EE-8471-4540-BB60-1C0E7746DC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B3AC1C39180C449FC6E45CFA9706B9" ma:contentTypeVersion="13" ma:contentTypeDescription="Create a new document." ma:contentTypeScope="" ma:versionID="901287f7d17eb4dfe20591f2c0b5f214">
  <xsd:schema xmlns:xsd="http://www.w3.org/2001/XMLSchema" xmlns:xs="http://www.w3.org/2001/XMLSchema" xmlns:p="http://schemas.microsoft.com/office/2006/metadata/properties" xmlns:ns2="745705b5-8c3f-4465-8de1-88fd9c548a8e" xmlns:ns3="79f392f5-efa1-43ba-8e41-4410a16ebc78" targetNamespace="http://schemas.microsoft.com/office/2006/metadata/properties" ma:root="true" ma:fieldsID="45c8c954592ca4757ab0911558aff710" ns2:_="" ns3:_="">
    <xsd:import namespace="745705b5-8c3f-4465-8de1-88fd9c548a8e"/>
    <xsd:import namespace="79f392f5-efa1-43ba-8e41-4410a16ebc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705b5-8c3f-4465-8de1-88fd9c548a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392f5-efa1-43ba-8e41-4410a16ebc7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81DD5B-E053-47AE-B063-0621CC5D9616}"/>
</file>

<file path=customXml/itemProps2.xml><?xml version="1.0" encoding="utf-8"?>
<ds:datastoreItem xmlns:ds="http://schemas.openxmlformats.org/officeDocument/2006/customXml" ds:itemID="{B50A4A02-8D18-462B-8E67-53DBDC74D0E2}">
  <ds:schemaRefs>
    <ds:schemaRef ds:uri="http://schemas.microsoft.com/office/2006/metadata/properties"/>
    <ds:schemaRef ds:uri="http://purl.org/dc/dcmitype/"/>
    <ds:schemaRef ds:uri="http://purl.org/dc/elements/1.1/"/>
    <ds:schemaRef ds:uri="745705b5-8c3f-4465-8de1-88fd9c548a8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BD9F46-4C1F-46E8-B773-E80BE56872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48165</TotalTime>
  <Words>273</Words>
  <Application>Microsoft Office PowerPoint</Application>
  <PresentationFormat>Widescreen</PresentationFormat>
  <Paragraphs>13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LHCH</vt:lpstr>
      <vt:lpstr>Paula Wheeler  Band 5 Neuro/complex rehabilitation technical instructor   CSP associate member  CSP H&amp;S representative  Specialist tertiary cardiothoracic centre covering the whole of the  northwest, IOM, north wales and beyond.  25 years as  a physiotherapy support worker in the cardiothoracic setting.  Small team of 3 ( band 7, band 3 and myself band 5) and care for those with neurological events  pre / post op cardiothoracic surgery or procedures, including SCI, HBI and stroke.  Over the 25 years in post my role has evolved as a requirement for the service to function.   </vt:lpstr>
      <vt:lpstr>What makes my role Band 5?     Academic level 6 (SCQF level 10) education within the speciality which enables:  Work to be managed through a governance process with a higher level of autonomy in the role   Provision of episodes of care for a complex caseload within a niche speciality  Leading a portfolio of other responsibilities including  line management and training and development of staff  </vt:lpstr>
      <vt:lpstr>My professional development journey   A willingness to undertake additional experiences and learning and development activity  CSP voluntary roles – leadership knowledge and skills  Level 6 (SCQF 10) clinical module  Level 4 (SCQF 8) safer handling – responsibility for AHP manual handling training  Practice  educator training 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Walker</dc:creator>
  <cp:lastModifiedBy>Claire Fordham</cp:lastModifiedBy>
  <cp:revision>579</cp:revision>
  <cp:lastPrinted>2021-02-15T10:48:47Z</cp:lastPrinted>
  <dcterms:created xsi:type="dcterms:W3CDTF">2019-07-25T10:39:59Z</dcterms:created>
  <dcterms:modified xsi:type="dcterms:W3CDTF">2021-10-27T09:55:40Z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0x010100BBB3AC1C39180C449FC6E45CFA9706B9</vt:lpwstr>
  </property>
</Properties>
</file>