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320" r:id="rId4"/>
    <p:sldId id="325" r:id="rId5"/>
    <p:sldId id="326" r:id="rId6"/>
    <p:sldId id="328" r:id="rId7"/>
    <p:sldId id="329" r:id="rId8"/>
    <p:sldId id="330" r:id="rId9"/>
    <p:sldId id="331" r:id="rId10"/>
    <p:sldId id="327" r:id="rId11"/>
    <p:sldId id="334" r:id="rId12"/>
    <p:sldId id="314" r:id="rId13"/>
    <p:sldId id="336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0"/>
    <a:srgbClr val="7354C3"/>
    <a:srgbClr val="6F64C3"/>
    <a:srgbClr val="FF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2"/>
    <p:restoredTop sz="94668"/>
  </p:normalViewPr>
  <p:slideViewPr>
    <p:cSldViewPr snapToGrid="0" snapToObjects="1">
      <p:cViewPr varScale="1">
        <p:scale>
          <a:sx n="65" d="100"/>
          <a:sy n="65" d="100"/>
        </p:scale>
        <p:origin x="446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27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D1E0-28D4-434E-A1CC-402C2FF029F0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59A5E-4D57-472F-A799-64C671853C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77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E210D-7FF2-A742-B32B-47074288530F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5D68C-EE3A-3248-AF17-0A843066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717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444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40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1D7E2-7305-A744-8E24-AC29331B7E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32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4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55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24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6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7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019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798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5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0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6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7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1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81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6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19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3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1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2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AAC5-EC85-EB4A-8FA5-E63B38239DD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8579A-36B1-4F50-8D4D-ED57D7889EC7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5B18-F010-4ECA-8623-BA8613DED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42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em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025" y="2346859"/>
            <a:ext cx="111990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3200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200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4800" b="1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4800" b="1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Claire Fordham </a:t>
            </a:r>
          </a:p>
          <a:p>
            <a:r>
              <a:rPr lang="en-US" sz="32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CSP Professional Adviser - Workforce and Education</a:t>
            </a:r>
          </a:p>
          <a:p>
            <a:endParaRPr lang="en-US" sz="3200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</a:t>
            </a:r>
            <a:r>
              <a:rPr lang="en-US" sz="32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32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@ClaireFordham5  </a:t>
            </a:r>
          </a:p>
          <a:p>
            <a:endParaRPr lang="en-US" sz="3200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2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54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What did you sense? </a:t>
            </a:r>
          </a:p>
          <a:p>
            <a:r>
              <a:rPr lang="en-US" sz="32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" name="AutoShape 2" descr="Twitter's automation development rules | Twitter Hel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47" y="4513345"/>
            <a:ext cx="721751" cy="627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9481" y="4407246"/>
            <a:ext cx="2582638" cy="146740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493547" y="1563272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</a:t>
            </a: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b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support workforce’s role </a:t>
            </a: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value </a:t>
            </a:r>
            <a:r>
              <a:rPr lang="en-GB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the next generation</a:t>
            </a:r>
            <a:r>
              <a:rPr lang="en-GB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5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085" y="585439"/>
            <a:ext cx="11293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Educating, training and supporting students on placement is a skill </a:t>
            </a:r>
            <a:endParaRPr lang="en-US" sz="4800" b="1" kern="1000" spc="-1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7914" y="2155099"/>
            <a:ext cx="2730238" cy="155127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834293"/>
            <a:ext cx="10515600" cy="4351338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already have many of these skills!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learning and development 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HCPC requirement that staff are competent 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in supporting students who need adjustments 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equity, diversity and belonging  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48" y="2297398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sz="4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</a:t>
            </a:r>
            <a:r>
              <a:rPr lang="en-GB" sz="4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GB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 </a:t>
            </a:r>
            <a:endParaRPr lang="en-GB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support workers’ job descriptions, job plans and annual objectives to include involvement in practice based learning</a:t>
            </a:r>
          </a:p>
          <a:p>
            <a:pPr lvl="0"/>
            <a:r>
              <a:rPr lang="en-GB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 and confidence – gaps and PDP, appraisal and objectives </a:t>
            </a:r>
            <a:endParaRPr lang="en-GB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students </a:t>
            </a:r>
            <a:endParaRPr lang="en-GB" sz="4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GB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and timetabled periods </a:t>
            </a:r>
            <a:endParaRPr lang="en-GB" sz="4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 </a:t>
            </a:r>
            <a:r>
              <a:rPr lang="en-GB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workers in discussions regarding feedback on a student’s performance and placement assessment </a:t>
            </a:r>
          </a:p>
          <a:p>
            <a:endParaRPr lang="en-GB" dirty="0"/>
          </a:p>
          <a:p>
            <a:pPr marL="0" indent="0" algn="ctr">
              <a:buNone/>
            </a:pPr>
            <a:endParaRPr lang="en-GB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822" y="339725"/>
            <a:ext cx="4911364" cy="185672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274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3400" y="2590800"/>
            <a:ext cx="5959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559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559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559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026" y="2095166"/>
            <a:ext cx="111990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8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define </a:t>
            </a:r>
            <a:r>
              <a:rPr lang="en-GB" sz="4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what and how support staff can contribute to student placements within their scope of </a:t>
            </a:r>
            <a:r>
              <a:rPr lang="en-GB" sz="48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practice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4800" baseline="30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800" baseline="30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determine </a:t>
            </a:r>
            <a:r>
              <a:rPr lang="en-GB" sz="4800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what actions to take to fully engage as a support worker in student placements /engage support staff in student placements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5387" y="585439"/>
            <a:ext cx="9220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Learning Outcomes</a:t>
            </a:r>
            <a:endParaRPr lang="en-US" sz="48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5387" y="585439"/>
            <a:ext cx="9220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position of the HCPC </a:t>
            </a:r>
            <a:endParaRPr lang="en-US" sz="48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176" y="1587619"/>
            <a:ext cx="2384098" cy="131835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named practice educator on an appropriate register 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variety of staff with the appropriate qualifications, skills and experience can contribute </a:t>
            </a:r>
          </a:p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who are contributing must be competent to support practice education 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5387" y="585439"/>
            <a:ext cx="9220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 team based approach</a:t>
            </a:r>
            <a:endParaRPr lang="en-US" sz="48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47" y="1734533"/>
            <a:ext cx="2909348" cy="1560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723" y="3051143"/>
            <a:ext cx="2740752" cy="2355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594" y="4228987"/>
            <a:ext cx="2965908" cy="1685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5616" y="1734533"/>
            <a:ext cx="3070232" cy="174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5949" y="280255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5387" y="585439"/>
            <a:ext cx="9220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Why wouldn’t you?</a:t>
            </a:r>
            <a:endParaRPr lang="en-US" sz="48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4495"/>
            <a:ext cx="3090940" cy="1944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940" y="1504495"/>
            <a:ext cx="3060457" cy="1944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397" y="1504495"/>
            <a:ext cx="2987299" cy="1944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8696" y="1504495"/>
            <a:ext cx="3053304" cy="19447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511" y="3537347"/>
            <a:ext cx="11679811" cy="2380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competence in the tasks and activities they undertake in their roles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skills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 competence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in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personalised 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of local systems and processes 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abundance of noticing, coaching and caring talents 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 of clinical and life experience </a:t>
            </a:r>
            <a:endParaRPr lang="en-GB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5387" y="585439"/>
            <a:ext cx="9220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Everyone’s responsibility</a:t>
            </a:r>
            <a:endParaRPr lang="en-US" sz="48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04495"/>
            <a:ext cx="3090940" cy="1944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940" y="1504495"/>
            <a:ext cx="3060457" cy="1944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397" y="1504495"/>
            <a:ext cx="2987299" cy="1944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8696" y="1504495"/>
            <a:ext cx="3053304" cy="19447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511" y="3999260"/>
            <a:ext cx="11679811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tasks and responsibilities that are in the support worker’s scope of practice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undertaken as a delegated activity </a:t>
            </a:r>
            <a:endParaRPr lang="en-GB" sz="200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job descriptions, local delegation policies, the level of competence of a support worker in their role, and their competence to support pre-registration students in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5387" y="585439"/>
            <a:ext cx="9220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What does that look like?</a:t>
            </a:r>
          </a:p>
          <a:p>
            <a:pPr algn="ctr"/>
            <a:r>
              <a:rPr lang="en-US" sz="48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entry level band </a:t>
            </a:r>
            <a:endParaRPr lang="en-US" sz="48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70" y="1472405"/>
            <a:ext cx="2327882" cy="13226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321" y="2947512"/>
            <a:ext cx="10515600" cy="4351338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 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to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</a:p>
          <a:p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 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about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and responsibilities  </a:t>
            </a:r>
            <a:endParaRPr lang="en-GB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tasks and activities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undertaken 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</a:t>
            </a:r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endParaRPr lang="en-GB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pastorally as part of a compassionate and supportive team culture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5387" y="585439"/>
            <a:ext cx="9220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What does that look like?</a:t>
            </a:r>
          </a:p>
          <a:p>
            <a:pPr algn="ctr"/>
            <a:r>
              <a:rPr lang="en-US" sz="48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higher bands </a:t>
            </a:r>
            <a:endParaRPr lang="en-US" sz="48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1924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to 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area</a:t>
            </a:r>
          </a:p>
          <a:p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about 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and responsibilities  </a:t>
            </a:r>
          </a:p>
          <a:p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to undertake the tasks and activities that are common to 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</a:p>
          <a:p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alongside a student, enabling them to take the lead in a task or activity that is common to </a:t>
            </a:r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and in which the student has been trained</a:t>
            </a:r>
          </a:p>
          <a:p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student on their performance; supporting them to reflect; identify further learning needs and ways in which these might be met</a:t>
            </a:r>
          </a:p>
          <a:p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team discussions regarding a student’s performance and placement assessment </a:t>
            </a:r>
          </a:p>
          <a:p>
            <a:r>
              <a:rPr lang="en-GB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pastorally as part of a compassionate and supportive team culture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381" y="1443836"/>
            <a:ext cx="2238583" cy="142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5387" y="585439"/>
            <a:ext cx="9220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Countersigning records…….</a:t>
            </a:r>
            <a:endParaRPr lang="en-US" sz="48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865" y="1663781"/>
            <a:ext cx="3305175" cy="17581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1871" y="1884813"/>
            <a:ext cx="7437993" cy="3166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permissible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local policies allow </a:t>
            </a:r>
            <a:endParaRPr lang="en-GB" sz="24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worker is deemed to be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competent (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i.e. they have received training and development in practice education)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delegated activity – responsibility for care remains with the registered practitioner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local SOP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wnload [Read-Only]" id="{AA2C2B42-5821-4C98-BD8A-F86B8E242564}" vid="{449D175A-D595-4D95-920A-01F9D50091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CSP_Corporate Powerpoint Template 2018</Template>
  <TotalTime>3997</TotalTime>
  <Words>524</Words>
  <Application>Microsoft Office PowerPoint</Application>
  <PresentationFormat>Widescreen</PresentationFormat>
  <Paragraphs>86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1_Office Theme</vt:lpstr>
      <vt:lpstr> Working with students  The support workforce’s role and value in supporting the next generation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</vt:lpstr>
      <vt:lpstr>PowerPoint Presentation</vt:lpstr>
    </vt:vector>
  </TitlesOfParts>
  <Company>Chartered Society of Physiotherapy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Fordham</dc:creator>
  <cp:lastModifiedBy>Claire Fordham</cp:lastModifiedBy>
  <cp:revision>175</cp:revision>
  <cp:lastPrinted>2021-04-05T15:32:31Z</cp:lastPrinted>
  <dcterms:created xsi:type="dcterms:W3CDTF">2018-09-03T13:00:18Z</dcterms:created>
  <dcterms:modified xsi:type="dcterms:W3CDTF">2021-06-15T10:50:24Z</dcterms:modified>
</cp:coreProperties>
</file>