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m4a" ContentType="audio/mp4"/>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4.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5.xml" ContentType="application/vnd.openxmlformats-officedocument.theme+xml"/>
  <Override PartName="/ppt/slideLayouts/slideLayout43.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ink/ink1.xml" ContentType="application/inkml+xml"/>
  <Override PartName="/ppt/ink/ink2.xml" ContentType="application/inkml+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ink/ink3.xml" ContentType="application/inkml+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 id="2147483668" r:id="rId3"/>
    <p:sldMasterId id="2147483673" r:id="rId4"/>
    <p:sldMasterId id="2147483710" r:id="rId5"/>
    <p:sldMasterId id="2147483716" r:id="rId6"/>
  </p:sldMasterIdLst>
  <p:notesMasterIdLst>
    <p:notesMasterId r:id="rId43"/>
  </p:notesMasterIdLst>
  <p:sldIdLst>
    <p:sldId id="279" r:id="rId7"/>
    <p:sldId id="466" r:id="rId8"/>
    <p:sldId id="290" r:id="rId9"/>
    <p:sldId id="297" r:id="rId10"/>
    <p:sldId id="460" r:id="rId11"/>
    <p:sldId id="561" r:id="rId12"/>
    <p:sldId id="562" r:id="rId13"/>
    <p:sldId id="564" r:id="rId14"/>
    <p:sldId id="565" r:id="rId15"/>
    <p:sldId id="468" r:id="rId16"/>
    <p:sldId id="480" r:id="rId17"/>
    <p:sldId id="556" r:id="rId18"/>
    <p:sldId id="543" r:id="rId19"/>
    <p:sldId id="553" r:id="rId20"/>
    <p:sldId id="334" r:id="rId21"/>
    <p:sldId id="471" r:id="rId22"/>
    <p:sldId id="474" r:id="rId23"/>
    <p:sldId id="472" r:id="rId24"/>
    <p:sldId id="475" r:id="rId25"/>
    <p:sldId id="473" r:id="rId26"/>
    <p:sldId id="478" r:id="rId27"/>
    <p:sldId id="554" r:id="rId28"/>
    <p:sldId id="322" r:id="rId29"/>
    <p:sldId id="477" r:id="rId30"/>
    <p:sldId id="347" r:id="rId31"/>
    <p:sldId id="420" r:id="rId32"/>
    <p:sldId id="317" r:id="rId33"/>
    <p:sldId id="293" r:id="rId34"/>
    <p:sldId id="421" r:id="rId35"/>
    <p:sldId id="288" r:id="rId36"/>
    <p:sldId id="286" r:id="rId37"/>
    <p:sldId id="287" r:id="rId38"/>
    <p:sldId id="289" r:id="rId39"/>
    <p:sldId id="557" r:id="rId40"/>
    <p:sldId id="558" r:id="rId41"/>
    <p:sldId id="568"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047C28E-4077-4A8D-BB32-BEFDF48D9EEF}" v="26" dt="2018-11-13T22:04:51.19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103" d="100"/>
          <a:sy n="103" d="100"/>
        </p:scale>
        <p:origin x="876" y="108"/>
      </p:cViewPr>
      <p:guideLst/>
    </p:cSldViewPr>
  </p:slideViewPr>
  <p:notesTextViewPr>
    <p:cViewPr>
      <p:scale>
        <a:sx n="1" d="1"/>
        <a:sy n="1" d="1"/>
      </p:scale>
      <p:origin x="0" y="0"/>
    </p:cViewPr>
  </p:notesTextViewPr>
  <p:sorterViewPr>
    <p:cViewPr>
      <p:scale>
        <a:sx n="100" d="100"/>
        <a:sy n="100" d="100"/>
      </p:scale>
      <p:origin x="0" y="-638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microsoft.com/office/2015/10/relationships/revisionInfo" Target="revisionInfo.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notesMaster" Target="notesMasters/notesMaster1.xml"/><Relationship Id="rId48" Type="http://schemas.microsoft.com/office/2016/11/relationships/changesInfo" Target="changesInfos/changesInfo1.xml"/><Relationship Id="rId8"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raeme Wilkes" userId="4d2c6292-7ca5-42f5-be5b-5f4705b6bc0f" providerId="ADAL" clId="{A047C28E-4077-4A8D-BB32-BEFDF48D9EEF}"/>
    <pc:docChg chg="custSel delSld modSld sldOrd">
      <pc:chgData name="Graeme Wilkes" userId="4d2c6292-7ca5-42f5-be5b-5f4705b6bc0f" providerId="ADAL" clId="{A047C28E-4077-4A8D-BB32-BEFDF48D9EEF}" dt="2018-11-13T22:04:51.192" v="229"/>
      <pc:docMkLst>
        <pc:docMk/>
      </pc:docMkLst>
      <pc:sldChg chg="ord">
        <pc:chgData name="Graeme Wilkes" userId="4d2c6292-7ca5-42f5-be5b-5f4705b6bc0f" providerId="ADAL" clId="{A047C28E-4077-4A8D-BB32-BEFDF48D9EEF}" dt="2018-11-13T22:04:46.805" v="228"/>
        <pc:sldMkLst>
          <pc:docMk/>
          <pc:sldMk cId="1404864355" sldId="293"/>
        </pc:sldMkLst>
      </pc:sldChg>
      <pc:sldChg chg="ord">
        <pc:chgData name="Graeme Wilkes" userId="4d2c6292-7ca5-42f5-be5b-5f4705b6bc0f" providerId="ADAL" clId="{A047C28E-4077-4A8D-BB32-BEFDF48D9EEF}" dt="2018-11-13T21:25:38.236" v="0"/>
        <pc:sldMkLst>
          <pc:docMk/>
          <pc:sldMk cId="3549689104" sldId="297"/>
        </pc:sldMkLst>
      </pc:sldChg>
      <pc:sldChg chg="ord">
        <pc:chgData name="Graeme Wilkes" userId="4d2c6292-7ca5-42f5-be5b-5f4705b6bc0f" providerId="ADAL" clId="{A047C28E-4077-4A8D-BB32-BEFDF48D9EEF}" dt="2018-11-13T22:04:44.848" v="227"/>
        <pc:sldMkLst>
          <pc:docMk/>
          <pc:sldMk cId="977008981" sldId="317"/>
        </pc:sldMkLst>
      </pc:sldChg>
      <pc:sldChg chg="modSp ord">
        <pc:chgData name="Graeme Wilkes" userId="4d2c6292-7ca5-42f5-be5b-5f4705b6bc0f" providerId="ADAL" clId="{A047C28E-4077-4A8D-BB32-BEFDF48D9EEF}" dt="2018-11-13T21:34:58.167" v="56"/>
        <pc:sldMkLst>
          <pc:docMk/>
          <pc:sldMk cId="2917493555" sldId="334"/>
        </pc:sldMkLst>
        <pc:spChg chg="mod">
          <ac:chgData name="Graeme Wilkes" userId="4d2c6292-7ca5-42f5-be5b-5f4705b6bc0f" providerId="ADAL" clId="{A047C28E-4077-4A8D-BB32-BEFDF48D9EEF}" dt="2018-11-13T21:34:30.573" v="54" actId="5793"/>
          <ac:spMkLst>
            <pc:docMk/>
            <pc:sldMk cId="2917493555" sldId="334"/>
            <ac:spMk id="2" creationId="{00000000-0000-0000-0000-000000000000}"/>
          </ac:spMkLst>
        </pc:spChg>
        <pc:spChg chg="mod">
          <ac:chgData name="Graeme Wilkes" userId="4d2c6292-7ca5-42f5-be5b-5f4705b6bc0f" providerId="ADAL" clId="{A047C28E-4077-4A8D-BB32-BEFDF48D9EEF}" dt="2018-11-13T21:34:14.674" v="48" actId="20577"/>
          <ac:spMkLst>
            <pc:docMk/>
            <pc:sldMk cId="2917493555" sldId="334"/>
            <ac:spMk id="3" creationId="{00000000-0000-0000-0000-000000000000}"/>
          </ac:spMkLst>
        </pc:spChg>
      </pc:sldChg>
      <pc:sldChg chg="del">
        <pc:chgData name="Graeme Wilkes" userId="4d2c6292-7ca5-42f5-be5b-5f4705b6bc0f" providerId="ADAL" clId="{A047C28E-4077-4A8D-BB32-BEFDF48D9EEF}" dt="2018-11-13T21:36:56.124" v="62" actId="2696"/>
        <pc:sldMkLst>
          <pc:docMk/>
          <pc:sldMk cId="2249190243" sldId="417"/>
        </pc:sldMkLst>
      </pc:sldChg>
      <pc:sldChg chg="ord">
        <pc:chgData name="Graeme Wilkes" userId="4d2c6292-7ca5-42f5-be5b-5f4705b6bc0f" providerId="ADAL" clId="{A047C28E-4077-4A8D-BB32-BEFDF48D9EEF}" dt="2018-11-13T22:04:51.192" v="229"/>
        <pc:sldMkLst>
          <pc:docMk/>
          <pc:sldMk cId="1999259700" sldId="421"/>
        </pc:sldMkLst>
      </pc:sldChg>
      <pc:sldChg chg="del">
        <pc:chgData name="Graeme Wilkes" userId="4d2c6292-7ca5-42f5-be5b-5f4705b6bc0f" providerId="ADAL" clId="{A047C28E-4077-4A8D-BB32-BEFDF48D9EEF}" dt="2018-11-13T21:36:40.842" v="61" actId="2696"/>
        <pc:sldMkLst>
          <pc:docMk/>
          <pc:sldMk cId="1644086576" sldId="452"/>
        </pc:sldMkLst>
      </pc:sldChg>
      <pc:sldChg chg="modSp ord">
        <pc:chgData name="Graeme Wilkes" userId="4d2c6292-7ca5-42f5-be5b-5f4705b6bc0f" providerId="ADAL" clId="{A047C28E-4077-4A8D-BB32-BEFDF48D9EEF}" dt="2018-11-13T21:57:59.252" v="192" actId="1076"/>
        <pc:sldMkLst>
          <pc:docMk/>
          <pc:sldMk cId="714762023" sldId="466"/>
        </pc:sldMkLst>
        <pc:spChg chg="mod">
          <ac:chgData name="Graeme Wilkes" userId="4d2c6292-7ca5-42f5-be5b-5f4705b6bc0f" providerId="ADAL" clId="{A047C28E-4077-4A8D-BB32-BEFDF48D9EEF}" dt="2018-11-13T21:57:29.327" v="191" actId="20577"/>
          <ac:spMkLst>
            <pc:docMk/>
            <pc:sldMk cId="714762023" sldId="466"/>
            <ac:spMk id="3" creationId="{00000000-0000-0000-0000-000000000000}"/>
          </ac:spMkLst>
        </pc:spChg>
        <pc:spChg chg="mod">
          <ac:chgData name="Graeme Wilkes" userId="4d2c6292-7ca5-42f5-be5b-5f4705b6bc0f" providerId="ADAL" clId="{A047C28E-4077-4A8D-BB32-BEFDF48D9EEF}" dt="2018-11-13T21:57:59.252" v="192" actId="1076"/>
          <ac:spMkLst>
            <pc:docMk/>
            <pc:sldMk cId="714762023" sldId="466"/>
            <ac:spMk id="43" creationId="{00000000-0000-0000-0000-000000000000}"/>
          </ac:spMkLst>
        </pc:spChg>
      </pc:sldChg>
      <pc:sldChg chg="ord">
        <pc:chgData name="Graeme Wilkes" userId="4d2c6292-7ca5-42f5-be5b-5f4705b6bc0f" providerId="ADAL" clId="{A047C28E-4077-4A8D-BB32-BEFDF48D9EEF}" dt="2018-11-13T21:36:06.667" v="60"/>
        <pc:sldMkLst>
          <pc:docMk/>
          <pc:sldMk cId="2891666362" sldId="477"/>
        </pc:sldMkLst>
      </pc:sldChg>
      <pc:sldChg chg="modSp modNotesTx">
        <pc:chgData name="Graeme Wilkes" userId="4d2c6292-7ca5-42f5-be5b-5f4705b6bc0f" providerId="ADAL" clId="{A047C28E-4077-4A8D-BB32-BEFDF48D9EEF}" dt="2018-11-13T21:41:37.544" v="178" actId="20577"/>
        <pc:sldMkLst>
          <pc:docMk/>
          <pc:sldMk cId="3131460065" sldId="478"/>
        </pc:sldMkLst>
        <pc:picChg chg="mod">
          <ac:chgData name="Graeme Wilkes" userId="4d2c6292-7ca5-42f5-be5b-5f4705b6bc0f" providerId="ADAL" clId="{A047C28E-4077-4A8D-BB32-BEFDF48D9EEF}" dt="2018-11-13T21:40:23.127" v="167" actId="1076"/>
          <ac:picMkLst>
            <pc:docMk/>
            <pc:sldMk cId="3131460065" sldId="478"/>
            <ac:picMk id="6" creationId="{AC5315C0-F8FA-4788-856F-6C3BEDD37F28}"/>
          </ac:picMkLst>
        </pc:picChg>
        <pc:picChg chg="mod">
          <ac:chgData name="Graeme Wilkes" userId="4d2c6292-7ca5-42f5-be5b-5f4705b6bc0f" providerId="ADAL" clId="{A047C28E-4077-4A8D-BB32-BEFDF48D9EEF}" dt="2018-11-13T21:40:20.790" v="166" actId="1076"/>
          <ac:picMkLst>
            <pc:docMk/>
            <pc:sldMk cId="3131460065" sldId="478"/>
            <ac:picMk id="7" creationId="{17DD0F39-3B5E-489E-A688-C89F51E7BD4C}"/>
          </ac:picMkLst>
        </pc:picChg>
      </pc:sldChg>
      <pc:sldChg chg="del">
        <pc:chgData name="Graeme Wilkes" userId="4d2c6292-7ca5-42f5-be5b-5f4705b6bc0f" providerId="ADAL" clId="{A047C28E-4077-4A8D-BB32-BEFDF48D9EEF}" dt="2018-11-13T21:35:57.798" v="59" actId="2696"/>
        <pc:sldMkLst>
          <pc:docMk/>
          <pc:sldMk cId="987686290" sldId="479"/>
        </pc:sldMkLst>
      </pc:sldChg>
      <pc:sldChg chg="modNotesTx">
        <pc:chgData name="Graeme Wilkes" userId="4d2c6292-7ca5-42f5-be5b-5f4705b6bc0f" providerId="ADAL" clId="{A047C28E-4077-4A8D-BB32-BEFDF48D9EEF}" dt="2018-11-13T21:59:31.120" v="215" actId="113"/>
        <pc:sldMkLst>
          <pc:docMk/>
          <pc:sldMk cId="1852514078" sldId="480"/>
        </pc:sldMkLst>
      </pc:sldChg>
      <pc:sldChg chg="delSp modSp modAnim">
        <pc:chgData name="Graeme Wilkes" userId="4d2c6292-7ca5-42f5-be5b-5f4705b6bc0f" providerId="ADAL" clId="{A047C28E-4077-4A8D-BB32-BEFDF48D9EEF}" dt="2018-11-13T22:03:23.226" v="225" actId="208"/>
        <pc:sldMkLst>
          <pc:docMk/>
          <pc:sldMk cId="3466015801" sldId="553"/>
        </pc:sldMkLst>
        <pc:spChg chg="mod">
          <ac:chgData name="Graeme Wilkes" userId="4d2c6292-7ca5-42f5-be5b-5f4705b6bc0f" providerId="ADAL" clId="{A047C28E-4077-4A8D-BB32-BEFDF48D9EEF}" dt="2018-11-13T22:00:14.371" v="218" actId="1076"/>
          <ac:spMkLst>
            <pc:docMk/>
            <pc:sldMk cId="3466015801" sldId="553"/>
            <ac:spMk id="6" creationId="{68F15F6C-DD45-48E3-B218-D4732A746BA3}"/>
          </ac:spMkLst>
        </pc:spChg>
        <pc:picChg chg="mod">
          <ac:chgData name="Graeme Wilkes" userId="4d2c6292-7ca5-42f5-be5b-5f4705b6bc0f" providerId="ADAL" clId="{A047C28E-4077-4A8D-BB32-BEFDF48D9EEF}" dt="2018-11-13T22:03:23.226" v="225" actId="208"/>
          <ac:picMkLst>
            <pc:docMk/>
            <pc:sldMk cId="3466015801" sldId="553"/>
            <ac:picMk id="4" creationId="{B08FDBFF-D4D2-4CE7-B441-FE487C54AB64}"/>
          </ac:picMkLst>
        </pc:picChg>
        <pc:picChg chg="del">
          <ac:chgData name="Graeme Wilkes" userId="4d2c6292-7ca5-42f5-be5b-5f4705b6bc0f" providerId="ADAL" clId="{A047C28E-4077-4A8D-BB32-BEFDF48D9EEF}" dt="2018-11-13T22:00:09.382" v="217" actId="478"/>
          <ac:picMkLst>
            <pc:docMk/>
            <pc:sldMk cId="3466015801" sldId="553"/>
            <ac:picMk id="7" creationId="{FAF1104E-B011-4D46-B8B0-2C6669732699}"/>
          </ac:picMkLst>
        </pc:picChg>
      </pc:sldChg>
      <pc:sldChg chg="modSp ord">
        <pc:chgData name="Graeme Wilkes" userId="4d2c6292-7ca5-42f5-be5b-5f4705b6bc0f" providerId="ADAL" clId="{A047C28E-4077-4A8D-BB32-BEFDF48D9EEF}" dt="2018-11-13T22:03:30.679" v="226" actId="208"/>
        <pc:sldMkLst>
          <pc:docMk/>
          <pc:sldMk cId="3377638573" sldId="556"/>
        </pc:sldMkLst>
        <pc:picChg chg="mod">
          <ac:chgData name="Graeme Wilkes" userId="4d2c6292-7ca5-42f5-be5b-5f4705b6bc0f" providerId="ADAL" clId="{A047C28E-4077-4A8D-BB32-BEFDF48D9EEF}" dt="2018-11-13T22:03:30.679" v="226" actId="208"/>
          <ac:picMkLst>
            <pc:docMk/>
            <pc:sldMk cId="3377638573" sldId="556"/>
            <ac:picMk id="4" creationId="{C0DBA087-5795-44A3-866A-89C2BBD19BB4}"/>
          </ac:picMkLst>
        </pc:picChg>
      </pc:sldChg>
      <pc:sldChg chg="addSp delSp modSp">
        <pc:chgData name="Graeme Wilkes" userId="4d2c6292-7ca5-42f5-be5b-5f4705b6bc0f" providerId="ADAL" clId="{A047C28E-4077-4A8D-BB32-BEFDF48D9EEF}" dt="2018-11-13T21:55:35.758" v="186" actId="20577"/>
        <pc:sldMkLst>
          <pc:docMk/>
          <pc:sldMk cId="1249850127" sldId="558"/>
        </pc:sldMkLst>
        <pc:spChg chg="mod">
          <ac:chgData name="Graeme Wilkes" userId="4d2c6292-7ca5-42f5-be5b-5f4705b6bc0f" providerId="ADAL" clId="{A047C28E-4077-4A8D-BB32-BEFDF48D9EEF}" dt="2018-11-13T21:55:35.758" v="186" actId="20577"/>
          <ac:spMkLst>
            <pc:docMk/>
            <pc:sldMk cId="1249850127" sldId="558"/>
            <ac:spMk id="2" creationId="{40BF80AA-70D0-4185-8613-E798980E24BC}"/>
          </ac:spMkLst>
        </pc:spChg>
        <pc:graphicFrameChg chg="add del">
          <ac:chgData name="Graeme Wilkes" userId="4d2c6292-7ca5-42f5-be5b-5f4705b6bc0f" providerId="ADAL" clId="{A047C28E-4077-4A8D-BB32-BEFDF48D9EEF}" dt="2018-11-13T21:50:55.325" v="181"/>
          <ac:graphicFrameMkLst>
            <pc:docMk/>
            <pc:sldMk cId="1249850127" sldId="558"/>
            <ac:graphicFrameMk id="6" creationId="{932F7026-48C3-4EDC-AB55-E6967366CD3D}"/>
          </ac:graphicFrameMkLst>
        </pc:graphicFrameChg>
        <pc:graphicFrameChg chg="add mod">
          <ac:chgData name="Graeme Wilkes" userId="4d2c6292-7ca5-42f5-be5b-5f4705b6bc0f" providerId="ADAL" clId="{A047C28E-4077-4A8D-BB32-BEFDF48D9EEF}" dt="2018-11-13T21:51:03.329" v="183" actId="1076"/>
          <ac:graphicFrameMkLst>
            <pc:docMk/>
            <pc:sldMk cId="1249850127" sldId="558"/>
            <ac:graphicFrameMk id="7" creationId="{14649F3B-1886-4493-9F16-243F7B307753}"/>
          </ac:graphicFrameMkLst>
        </pc:graphicFrameChg>
        <pc:picChg chg="del">
          <ac:chgData name="Graeme Wilkes" userId="4d2c6292-7ca5-42f5-be5b-5f4705b6bc0f" providerId="ADAL" clId="{A047C28E-4077-4A8D-BB32-BEFDF48D9EEF}" dt="2018-11-13T21:48:33.652" v="179" actId="478"/>
          <ac:picMkLst>
            <pc:docMk/>
            <pc:sldMk cId="1249850127" sldId="558"/>
            <ac:picMk id="3" creationId="{2DC130DA-AFBA-48AC-BB59-187E12B94ECE}"/>
          </ac:picMkLst>
        </pc:picChg>
      </pc:sldChg>
      <pc:sldChg chg="del">
        <pc:chgData name="Graeme Wilkes" userId="4d2c6292-7ca5-42f5-be5b-5f4705b6bc0f" providerId="ADAL" clId="{A047C28E-4077-4A8D-BB32-BEFDF48D9EEF}" dt="2018-11-13T21:37:13.271" v="63" actId="2696"/>
        <pc:sldMkLst>
          <pc:docMk/>
          <pc:sldMk cId="3987378554" sldId="559"/>
        </pc:sldMkLst>
      </pc:sldChg>
      <pc:sldChg chg="modNotesTx">
        <pc:chgData name="Graeme Wilkes" userId="4d2c6292-7ca5-42f5-be5b-5f4705b6bc0f" providerId="ADAL" clId="{A047C28E-4077-4A8D-BB32-BEFDF48D9EEF}" dt="2018-11-13T21:38:43.940" v="165" actId="20577"/>
        <pc:sldMkLst>
          <pc:docMk/>
          <pc:sldMk cId="3994763814" sldId="562"/>
        </pc:sldMkLst>
      </pc:sldChg>
      <pc:sldChg chg="del">
        <pc:chgData name="Graeme Wilkes" userId="4d2c6292-7ca5-42f5-be5b-5f4705b6bc0f" providerId="ADAL" clId="{A047C28E-4077-4A8D-BB32-BEFDF48D9EEF}" dt="2018-11-13T21:33:53.869" v="2" actId="2696"/>
        <pc:sldMkLst>
          <pc:docMk/>
          <pc:sldMk cId="179637215" sldId="569"/>
        </pc:sldMkLst>
      </pc:sldChg>
    </pc:docChg>
  </pc:docChgLst>
  <pc:docChgLst>
    <pc:chgData name="Graeme Wilkes" userId="4d2c6292-7ca5-42f5-be5b-5f4705b6bc0f" providerId="ADAL" clId="{DBD7E6BB-2616-4B83-8702-5EB2F18F9FCE}"/>
    <pc:docChg chg="undo custSel addSld delSld modSld sldOrd">
      <pc:chgData name="Graeme Wilkes" userId="4d2c6292-7ca5-42f5-be5b-5f4705b6bc0f" providerId="ADAL" clId="{DBD7E6BB-2616-4B83-8702-5EB2F18F9FCE}" dt="2018-11-13T16:52:57.819" v="52" actId="20577"/>
      <pc:docMkLst>
        <pc:docMk/>
      </pc:docMkLst>
      <pc:sldChg chg="ord">
        <pc:chgData name="Graeme Wilkes" userId="4d2c6292-7ca5-42f5-be5b-5f4705b6bc0f" providerId="ADAL" clId="{DBD7E6BB-2616-4B83-8702-5EB2F18F9FCE}" dt="2018-11-13T16:35:33.804" v="1"/>
        <pc:sldMkLst>
          <pc:docMk/>
          <pc:sldMk cId="3062075889" sldId="290"/>
        </pc:sldMkLst>
      </pc:sldChg>
      <pc:sldChg chg="del">
        <pc:chgData name="Graeme Wilkes" userId="4d2c6292-7ca5-42f5-be5b-5f4705b6bc0f" providerId="ADAL" clId="{DBD7E6BB-2616-4B83-8702-5EB2F18F9FCE}" dt="2018-11-13T16:36:55.362" v="7" actId="2696"/>
        <pc:sldMkLst>
          <pc:docMk/>
          <pc:sldMk cId="4208722329" sldId="319"/>
        </pc:sldMkLst>
      </pc:sldChg>
      <pc:sldChg chg="del">
        <pc:chgData name="Graeme Wilkes" userId="4d2c6292-7ca5-42f5-be5b-5f4705b6bc0f" providerId="ADAL" clId="{DBD7E6BB-2616-4B83-8702-5EB2F18F9FCE}" dt="2018-11-13T16:36:30.094" v="5" actId="2696"/>
        <pc:sldMkLst>
          <pc:docMk/>
          <pc:sldMk cId="4288541230" sldId="459"/>
        </pc:sldMkLst>
      </pc:sldChg>
      <pc:sldChg chg="del">
        <pc:chgData name="Graeme Wilkes" userId="4d2c6292-7ca5-42f5-be5b-5f4705b6bc0f" providerId="ADAL" clId="{DBD7E6BB-2616-4B83-8702-5EB2F18F9FCE}" dt="2018-11-13T16:36:11.787" v="3" actId="2696"/>
        <pc:sldMkLst>
          <pc:docMk/>
          <pc:sldMk cId="4024415091" sldId="461"/>
        </pc:sldMkLst>
      </pc:sldChg>
      <pc:sldChg chg="del">
        <pc:chgData name="Graeme Wilkes" userId="4d2c6292-7ca5-42f5-be5b-5f4705b6bc0f" providerId="ADAL" clId="{DBD7E6BB-2616-4B83-8702-5EB2F18F9FCE}" dt="2018-11-13T16:36:08.361" v="2" actId="2696"/>
        <pc:sldMkLst>
          <pc:docMk/>
          <pc:sldMk cId="979708340" sldId="462"/>
        </pc:sldMkLst>
      </pc:sldChg>
      <pc:sldChg chg="del">
        <pc:chgData name="Graeme Wilkes" userId="4d2c6292-7ca5-42f5-be5b-5f4705b6bc0f" providerId="ADAL" clId="{DBD7E6BB-2616-4B83-8702-5EB2F18F9FCE}" dt="2018-11-13T16:36:31.573" v="6" actId="2696"/>
        <pc:sldMkLst>
          <pc:docMk/>
          <pc:sldMk cId="1828209841" sldId="463"/>
        </pc:sldMkLst>
      </pc:sldChg>
      <pc:sldChg chg="del">
        <pc:chgData name="Graeme Wilkes" userId="4d2c6292-7ca5-42f5-be5b-5f4705b6bc0f" providerId="ADAL" clId="{DBD7E6BB-2616-4B83-8702-5EB2F18F9FCE}" dt="2018-11-13T16:36:19.545" v="4" actId="2696"/>
        <pc:sldMkLst>
          <pc:docMk/>
          <pc:sldMk cId="1113784002" sldId="464"/>
        </pc:sldMkLst>
      </pc:sldChg>
      <pc:sldChg chg="addSp modSp ord modAnim">
        <pc:chgData name="Graeme Wilkes" userId="4d2c6292-7ca5-42f5-be5b-5f4705b6bc0f" providerId="ADAL" clId="{DBD7E6BB-2616-4B83-8702-5EB2F18F9FCE}" dt="2018-11-13T16:52:25.947" v="37"/>
        <pc:sldMkLst>
          <pc:docMk/>
          <pc:sldMk cId="2891666362" sldId="477"/>
        </pc:sldMkLst>
        <pc:picChg chg="add mod">
          <ac:chgData name="Graeme Wilkes" userId="4d2c6292-7ca5-42f5-be5b-5f4705b6bc0f" providerId="ADAL" clId="{DBD7E6BB-2616-4B83-8702-5EB2F18F9FCE}" dt="2018-11-13T16:42:53.228" v="27" actId="1076"/>
          <ac:picMkLst>
            <pc:docMk/>
            <pc:sldMk cId="2891666362" sldId="477"/>
            <ac:picMk id="6" creationId="{B9AF8EE5-E5FF-4A48-94A1-5A85A082E2A2}"/>
          </ac:picMkLst>
        </pc:picChg>
        <pc:picChg chg="add mod">
          <ac:chgData name="Graeme Wilkes" userId="4d2c6292-7ca5-42f5-be5b-5f4705b6bc0f" providerId="ADAL" clId="{DBD7E6BB-2616-4B83-8702-5EB2F18F9FCE}" dt="2018-11-13T16:42:59.028" v="30" actId="1076"/>
          <ac:picMkLst>
            <pc:docMk/>
            <pc:sldMk cId="2891666362" sldId="477"/>
            <ac:picMk id="7" creationId="{1819520D-E54B-4EFA-B2C5-7DE7348BA6A3}"/>
          </ac:picMkLst>
        </pc:picChg>
      </pc:sldChg>
      <pc:sldChg chg="addSp delSp modSp ord">
        <pc:chgData name="Graeme Wilkes" userId="4d2c6292-7ca5-42f5-be5b-5f4705b6bc0f" providerId="ADAL" clId="{DBD7E6BB-2616-4B83-8702-5EB2F18F9FCE}" dt="2018-11-13T16:48:00.099" v="36" actId="1076"/>
        <pc:sldMkLst>
          <pc:docMk/>
          <pc:sldMk cId="3377638573" sldId="556"/>
        </pc:sldMkLst>
        <pc:picChg chg="add mod">
          <ac:chgData name="Graeme Wilkes" userId="4d2c6292-7ca5-42f5-be5b-5f4705b6bc0f" providerId="ADAL" clId="{DBD7E6BB-2616-4B83-8702-5EB2F18F9FCE}" dt="2018-11-13T16:48:00.099" v="36" actId="1076"/>
          <ac:picMkLst>
            <pc:docMk/>
            <pc:sldMk cId="3377638573" sldId="556"/>
            <ac:picMk id="4" creationId="{C0DBA087-5795-44A3-866A-89C2BBD19BB4}"/>
          </ac:picMkLst>
        </pc:picChg>
        <pc:picChg chg="del">
          <ac:chgData name="Graeme Wilkes" userId="4d2c6292-7ca5-42f5-be5b-5f4705b6bc0f" providerId="ADAL" clId="{DBD7E6BB-2616-4B83-8702-5EB2F18F9FCE}" dt="2018-11-13T16:47:49.689" v="33" actId="478"/>
          <ac:picMkLst>
            <pc:docMk/>
            <pc:sldMk cId="3377638573" sldId="556"/>
            <ac:picMk id="5" creationId="{00000000-0000-0000-0000-000000000000}"/>
          </ac:picMkLst>
        </pc:picChg>
      </pc:sldChg>
      <pc:sldChg chg="del">
        <pc:chgData name="Graeme Wilkes" userId="4d2c6292-7ca5-42f5-be5b-5f4705b6bc0f" providerId="ADAL" clId="{DBD7E6BB-2616-4B83-8702-5EB2F18F9FCE}" dt="2018-11-13T16:35:28.709" v="0" actId="2696"/>
        <pc:sldMkLst>
          <pc:docMk/>
          <pc:sldMk cId="2009271950" sldId="560"/>
        </pc:sldMkLst>
      </pc:sldChg>
      <pc:sldChg chg="del">
        <pc:chgData name="Graeme Wilkes" userId="4d2c6292-7ca5-42f5-be5b-5f4705b6bc0f" providerId="ADAL" clId="{DBD7E6BB-2616-4B83-8702-5EB2F18F9FCE}" dt="2018-11-13T16:37:19.561" v="8" actId="2696"/>
        <pc:sldMkLst>
          <pc:docMk/>
          <pc:sldMk cId="1620797172" sldId="566"/>
        </pc:sldMkLst>
      </pc:sldChg>
      <pc:sldChg chg="addSp delSp modSp add">
        <pc:chgData name="Graeme Wilkes" userId="4d2c6292-7ca5-42f5-be5b-5f4705b6bc0f" providerId="ADAL" clId="{DBD7E6BB-2616-4B83-8702-5EB2F18F9FCE}" dt="2018-11-13T16:52:57.819" v="52" actId="20577"/>
        <pc:sldMkLst>
          <pc:docMk/>
          <pc:sldMk cId="179637215" sldId="569"/>
        </pc:sldMkLst>
        <pc:spChg chg="add del mod">
          <ac:chgData name="Graeme Wilkes" userId="4d2c6292-7ca5-42f5-be5b-5f4705b6bc0f" providerId="ADAL" clId="{DBD7E6BB-2616-4B83-8702-5EB2F18F9FCE}" dt="2018-11-13T16:52:57.819" v="52" actId="20577"/>
          <ac:spMkLst>
            <pc:docMk/>
            <pc:sldMk cId="179637215" sldId="569"/>
            <ac:spMk id="2" creationId="{647FF78B-35A3-4BE8-848D-BCDB4AF0F213}"/>
          </ac:spMkLst>
        </pc:spChg>
        <pc:spChg chg="del">
          <ac:chgData name="Graeme Wilkes" userId="4d2c6292-7ca5-42f5-be5b-5f4705b6bc0f" providerId="ADAL" clId="{DBD7E6BB-2616-4B83-8702-5EB2F18F9FCE}" dt="2018-11-13T16:52:49.873" v="41" actId="478"/>
          <ac:spMkLst>
            <pc:docMk/>
            <pc:sldMk cId="179637215" sldId="569"/>
            <ac:spMk id="3" creationId="{3568046C-B0F3-4FCD-8B4B-54B0C5AE7E3F}"/>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BC880F0-F3DF-4428-9C91-FD6CB155D819}" type="doc">
      <dgm:prSet loTypeId="urn:microsoft.com/office/officeart/2011/layout/HexagonRadial" loCatId="cycle" qsTypeId="urn:microsoft.com/office/officeart/2005/8/quickstyle/simple1" qsCatId="simple" csTypeId="urn:microsoft.com/office/officeart/2005/8/colors/accent1_2" csCatId="accent1" phldr="1"/>
      <dgm:spPr/>
      <dgm:t>
        <a:bodyPr/>
        <a:lstStyle/>
        <a:p>
          <a:endParaRPr lang="en-US"/>
        </a:p>
      </dgm:t>
    </dgm:pt>
    <dgm:pt modelId="{D51B639E-AC7A-4894-B9B7-76760E72D6D3}">
      <dgm:prSet phldrT="[Text]"/>
      <dgm:spPr/>
      <dgm:t>
        <a:bodyPr/>
        <a:lstStyle/>
        <a:p>
          <a:r>
            <a:rPr lang="en-US" dirty="0"/>
            <a:t>Health Economy Performance </a:t>
          </a:r>
        </a:p>
      </dgm:t>
    </dgm:pt>
    <dgm:pt modelId="{7163D83C-19ED-4B56-9A78-01BD4081E023}" type="parTrans" cxnId="{097D7EA1-1108-4037-9A04-BFD09308B03E}">
      <dgm:prSet/>
      <dgm:spPr/>
      <dgm:t>
        <a:bodyPr/>
        <a:lstStyle/>
        <a:p>
          <a:endParaRPr lang="en-US"/>
        </a:p>
      </dgm:t>
    </dgm:pt>
    <dgm:pt modelId="{C8373765-98C4-4022-88F9-3BC6C3176FA2}" type="sibTrans" cxnId="{097D7EA1-1108-4037-9A04-BFD09308B03E}">
      <dgm:prSet/>
      <dgm:spPr/>
      <dgm:t>
        <a:bodyPr/>
        <a:lstStyle/>
        <a:p>
          <a:endParaRPr lang="en-US"/>
        </a:p>
      </dgm:t>
    </dgm:pt>
    <dgm:pt modelId="{1F3BE340-E26C-43FD-A639-81E776DDA58A}">
      <dgm:prSet phldrT="[Text]"/>
      <dgm:spPr/>
      <dgm:t>
        <a:bodyPr/>
        <a:lstStyle/>
        <a:p>
          <a:r>
            <a:rPr lang="en-US" dirty="0"/>
            <a:t>Medicines use (Pregabalin, EPS%, </a:t>
          </a:r>
          <a:r>
            <a:rPr lang="en-US" dirty="0" err="1"/>
            <a:t>etc</a:t>
          </a:r>
          <a:r>
            <a:rPr lang="en-US" dirty="0"/>
            <a:t>)</a:t>
          </a:r>
        </a:p>
      </dgm:t>
    </dgm:pt>
    <dgm:pt modelId="{AD9663E8-A4A0-448C-BE90-B024971DE6FE}" type="parTrans" cxnId="{3AADDC3E-20B8-480C-AFD9-B24118249E35}">
      <dgm:prSet/>
      <dgm:spPr/>
      <dgm:t>
        <a:bodyPr/>
        <a:lstStyle/>
        <a:p>
          <a:endParaRPr lang="en-US"/>
        </a:p>
      </dgm:t>
    </dgm:pt>
    <dgm:pt modelId="{CDFF03C1-B987-4A9E-84B9-AA76EC27ADA7}" type="sibTrans" cxnId="{3AADDC3E-20B8-480C-AFD9-B24118249E35}">
      <dgm:prSet/>
      <dgm:spPr/>
      <dgm:t>
        <a:bodyPr/>
        <a:lstStyle/>
        <a:p>
          <a:endParaRPr lang="en-US"/>
        </a:p>
      </dgm:t>
    </dgm:pt>
    <dgm:pt modelId="{C58A6AE1-62B8-453E-9B84-9C076905AD1F}">
      <dgm:prSet phldrT="[Text]"/>
      <dgm:spPr>
        <a:solidFill>
          <a:schemeClr val="accent2"/>
        </a:solidFill>
      </dgm:spPr>
      <dgm:t>
        <a:bodyPr/>
        <a:lstStyle/>
        <a:p>
          <a:r>
            <a:rPr lang="en-US" dirty="0"/>
            <a:t>PROMs data </a:t>
          </a:r>
        </a:p>
      </dgm:t>
    </dgm:pt>
    <dgm:pt modelId="{B2416247-16DA-4692-B5F9-51A27FA75BA4}" type="parTrans" cxnId="{D012A067-CE87-4E2E-A8F6-D612A432F014}">
      <dgm:prSet/>
      <dgm:spPr/>
      <dgm:t>
        <a:bodyPr/>
        <a:lstStyle/>
        <a:p>
          <a:endParaRPr lang="en-US"/>
        </a:p>
      </dgm:t>
    </dgm:pt>
    <dgm:pt modelId="{35E495B2-250A-466B-A336-3E856A14C4FA}" type="sibTrans" cxnId="{D012A067-CE87-4E2E-A8F6-D612A432F014}">
      <dgm:prSet/>
      <dgm:spPr/>
      <dgm:t>
        <a:bodyPr/>
        <a:lstStyle/>
        <a:p>
          <a:endParaRPr lang="en-US"/>
        </a:p>
      </dgm:t>
    </dgm:pt>
    <dgm:pt modelId="{933BC8A2-8055-4810-9E65-FFA53C532542}">
      <dgm:prSet phldrT="[Text]"/>
      <dgm:spPr/>
      <dgm:t>
        <a:bodyPr/>
        <a:lstStyle/>
        <a:p>
          <a:r>
            <a:rPr lang="en-US" dirty="0"/>
            <a:t>RTT</a:t>
          </a:r>
        </a:p>
      </dgm:t>
    </dgm:pt>
    <dgm:pt modelId="{D5FFB5C2-2798-4761-9FD4-25904F6F2B41}" type="parTrans" cxnId="{D8049C45-E0FF-4D45-BEB9-4231417BE326}">
      <dgm:prSet/>
      <dgm:spPr/>
      <dgm:t>
        <a:bodyPr/>
        <a:lstStyle/>
        <a:p>
          <a:endParaRPr lang="en-US"/>
        </a:p>
      </dgm:t>
    </dgm:pt>
    <dgm:pt modelId="{2EEC1419-8899-4002-A6A5-9A9C608C5540}" type="sibTrans" cxnId="{D8049C45-E0FF-4D45-BEB9-4231417BE326}">
      <dgm:prSet/>
      <dgm:spPr/>
      <dgm:t>
        <a:bodyPr/>
        <a:lstStyle/>
        <a:p>
          <a:endParaRPr lang="en-US"/>
        </a:p>
      </dgm:t>
    </dgm:pt>
    <dgm:pt modelId="{900741A1-E86D-482D-B400-DA5CED086563}">
      <dgm:prSet phldrT="[Text]"/>
      <dgm:spPr/>
      <dgm:t>
        <a:bodyPr/>
        <a:lstStyle/>
        <a:p>
          <a:r>
            <a:rPr lang="en-US" dirty="0"/>
            <a:t>Deprivation rates (access and equity)</a:t>
          </a:r>
        </a:p>
      </dgm:t>
    </dgm:pt>
    <dgm:pt modelId="{2EAA3981-E516-463A-8783-0DB119F2D4A4}" type="parTrans" cxnId="{1E76C4BD-4644-411E-868F-DED1602D2421}">
      <dgm:prSet/>
      <dgm:spPr/>
      <dgm:t>
        <a:bodyPr/>
        <a:lstStyle/>
        <a:p>
          <a:endParaRPr lang="en-US"/>
        </a:p>
      </dgm:t>
    </dgm:pt>
    <dgm:pt modelId="{72F10A9C-4AFB-4A39-BEF1-E6E28BC66603}" type="sibTrans" cxnId="{1E76C4BD-4644-411E-868F-DED1602D2421}">
      <dgm:prSet/>
      <dgm:spPr/>
      <dgm:t>
        <a:bodyPr/>
        <a:lstStyle/>
        <a:p>
          <a:endParaRPr lang="en-US"/>
        </a:p>
      </dgm:t>
    </dgm:pt>
    <dgm:pt modelId="{97F4300F-E2BA-4DDC-B424-A6DA05C55CB9}">
      <dgm:prSet phldrT="[Text]"/>
      <dgm:spPr/>
      <dgm:t>
        <a:bodyPr/>
        <a:lstStyle/>
        <a:p>
          <a:r>
            <a:rPr lang="en-US" dirty="0"/>
            <a:t>A&amp;E waits </a:t>
          </a:r>
        </a:p>
      </dgm:t>
    </dgm:pt>
    <dgm:pt modelId="{C27E9145-B61B-41F1-B0CA-70CA27DF7A24}" type="parTrans" cxnId="{4A1E3F13-C178-4946-8654-35F1FA3D2FE5}">
      <dgm:prSet/>
      <dgm:spPr/>
      <dgm:t>
        <a:bodyPr/>
        <a:lstStyle/>
        <a:p>
          <a:endParaRPr lang="en-US"/>
        </a:p>
      </dgm:t>
    </dgm:pt>
    <dgm:pt modelId="{D614436B-3196-4ED4-ADA8-4470030C4763}" type="sibTrans" cxnId="{4A1E3F13-C178-4946-8654-35F1FA3D2FE5}">
      <dgm:prSet/>
      <dgm:spPr/>
      <dgm:t>
        <a:bodyPr/>
        <a:lstStyle/>
        <a:p>
          <a:endParaRPr lang="en-US"/>
        </a:p>
      </dgm:t>
    </dgm:pt>
    <dgm:pt modelId="{7FE040E4-290D-4A42-BF58-B816DA71F960}">
      <dgm:prSet phldrT="[Text]"/>
      <dgm:spPr/>
      <dgm:t>
        <a:bodyPr/>
        <a:lstStyle/>
        <a:p>
          <a:r>
            <a:rPr lang="en-US" dirty="0"/>
            <a:t>Patient experience data- GP, hospital, </a:t>
          </a:r>
          <a:r>
            <a:rPr lang="en-US" dirty="0" err="1"/>
            <a:t>etc</a:t>
          </a:r>
          <a:endParaRPr lang="en-US" dirty="0"/>
        </a:p>
      </dgm:t>
    </dgm:pt>
    <dgm:pt modelId="{3BA1C1FD-5CA5-4416-94F1-BA04D2B1255B}" type="parTrans" cxnId="{4287677A-9A3A-43B3-8F66-747A0B1E2E27}">
      <dgm:prSet/>
      <dgm:spPr/>
      <dgm:t>
        <a:bodyPr/>
        <a:lstStyle/>
        <a:p>
          <a:endParaRPr lang="en-US"/>
        </a:p>
      </dgm:t>
    </dgm:pt>
    <dgm:pt modelId="{3A84F637-5181-4FE1-842A-119E1EA898CF}" type="sibTrans" cxnId="{4287677A-9A3A-43B3-8F66-747A0B1E2E27}">
      <dgm:prSet/>
      <dgm:spPr/>
      <dgm:t>
        <a:bodyPr/>
        <a:lstStyle/>
        <a:p>
          <a:endParaRPr lang="en-US"/>
        </a:p>
      </dgm:t>
    </dgm:pt>
    <dgm:pt modelId="{63A7BF56-CE36-46A4-BECE-A6F8B8F2C036}" type="pres">
      <dgm:prSet presAssocID="{1BC880F0-F3DF-4428-9C91-FD6CB155D819}" presName="Name0" presStyleCnt="0">
        <dgm:presLayoutVars>
          <dgm:chMax val="1"/>
          <dgm:chPref val="1"/>
          <dgm:dir/>
          <dgm:animOne val="branch"/>
          <dgm:animLvl val="lvl"/>
        </dgm:presLayoutVars>
      </dgm:prSet>
      <dgm:spPr/>
    </dgm:pt>
    <dgm:pt modelId="{E9112E52-D824-4196-B166-BC34176746CA}" type="pres">
      <dgm:prSet presAssocID="{D51B639E-AC7A-4894-B9B7-76760E72D6D3}" presName="Parent" presStyleLbl="node0" presStyleIdx="0" presStyleCnt="1">
        <dgm:presLayoutVars>
          <dgm:chMax val="6"/>
          <dgm:chPref val="6"/>
        </dgm:presLayoutVars>
      </dgm:prSet>
      <dgm:spPr/>
    </dgm:pt>
    <dgm:pt modelId="{112B4895-FE67-4E0A-87DB-F2A8A68530B9}" type="pres">
      <dgm:prSet presAssocID="{1F3BE340-E26C-43FD-A639-81E776DDA58A}" presName="Accent1" presStyleCnt="0"/>
      <dgm:spPr/>
    </dgm:pt>
    <dgm:pt modelId="{B427D5F6-5977-431B-8A29-87D8603352AE}" type="pres">
      <dgm:prSet presAssocID="{1F3BE340-E26C-43FD-A639-81E776DDA58A}" presName="Accent" presStyleLbl="bgShp" presStyleIdx="0" presStyleCnt="6"/>
      <dgm:spPr/>
    </dgm:pt>
    <dgm:pt modelId="{7FF132E4-EB0C-47EA-98B5-7199D74B014D}" type="pres">
      <dgm:prSet presAssocID="{1F3BE340-E26C-43FD-A639-81E776DDA58A}" presName="Child1" presStyleLbl="node1" presStyleIdx="0" presStyleCnt="6">
        <dgm:presLayoutVars>
          <dgm:chMax val="0"/>
          <dgm:chPref val="0"/>
          <dgm:bulletEnabled val="1"/>
        </dgm:presLayoutVars>
      </dgm:prSet>
      <dgm:spPr/>
    </dgm:pt>
    <dgm:pt modelId="{4523983E-7442-4EA5-A3CC-7D1784A6BC05}" type="pres">
      <dgm:prSet presAssocID="{C58A6AE1-62B8-453E-9B84-9C076905AD1F}" presName="Accent2" presStyleCnt="0"/>
      <dgm:spPr/>
    </dgm:pt>
    <dgm:pt modelId="{9D186EBE-18E3-419A-AAD4-745A0A5E3B34}" type="pres">
      <dgm:prSet presAssocID="{C58A6AE1-62B8-453E-9B84-9C076905AD1F}" presName="Accent" presStyleLbl="bgShp" presStyleIdx="1" presStyleCnt="6"/>
      <dgm:spPr/>
    </dgm:pt>
    <dgm:pt modelId="{CCD03909-D61A-4B8C-A39A-BC9496FD7B23}" type="pres">
      <dgm:prSet presAssocID="{C58A6AE1-62B8-453E-9B84-9C076905AD1F}" presName="Child2" presStyleLbl="node1" presStyleIdx="1" presStyleCnt="6">
        <dgm:presLayoutVars>
          <dgm:chMax val="0"/>
          <dgm:chPref val="0"/>
          <dgm:bulletEnabled val="1"/>
        </dgm:presLayoutVars>
      </dgm:prSet>
      <dgm:spPr/>
    </dgm:pt>
    <dgm:pt modelId="{816F3A9B-0D22-4C95-8C0A-821260A533F6}" type="pres">
      <dgm:prSet presAssocID="{933BC8A2-8055-4810-9E65-FFA53C532542}" presName="Accent3" presStyleCnt="0"/>
      <dgm:spPr/>
    </dgm:pt>
    <dgm:pt modelId="{5CF90C80-1F2C-44BC-B4B9-A62B9DD90382}" type="pres">
      <dgm:prSet presAssocID="{933BC8A2-8055-4810-9E65-FFA53C532542}" presName="Accent" presStyleLbl="bgShp" presStyleIdx="2" presStyleCnt="6"/>
      <dgm:spPr/>
    </dgm:pt>
    <dgm:pt modelId="{EF79A7B4-D029-4C30-A3A8-06944BA6C5A3}" type="pres">
      <dgm:prSet presAssocID="{933BC8A2-8055-4810-9E65-FFA53C532542}" presName="Child3" presStyleLbl="node1" presStyleIdx="2" presStyleCnt="6">
        <dgm:presLayoutVars>
          <dgm:chMax val="0"/>
          <dgm:chPref val="0"/>
          <dgm:bulletEnabled val="1"/>
        </dgm:presLayoutVars>
      </dgm:prSet>
      <dgm:spPr/>
    </dgm:pt>
    <dgm:pt modelId="{B82AF430-C54A-46D3-A23F-9FEE6AC39DA2}" type="pres">
      <dgm:prSet presAssocID="{900741A1-E86D-482D-B400-DA5CED086563}" presName="Accent4" presStyleCnt="0"/>
      <dgm:spPr/>
    </dgm:pt>
    <dgm:pt modelId="{973CBF5A-EA5D-4B0E-9B8E-61499244BA9E}" type="pres">
      <dgm:prSet presAssocID="{900741A1-E86D-482D-B400-DA5CED086563}" presName="Accent" presStyleLbl="bgShp" presStyleIdx="3" presStyleCnt="6"/>
      <dgm:spPr/>
    </dgm:pt>
    <dgm:pt modelId="{02BB7E0C-09DC-46E2-9CD3-EBE4D6FC1725}" type="pres">
      <dgm:prSet presAssocID="{900741A1-E86D-482D-B400-DA5CED086563}" presName="Child4" presStyleLbl="node1" presStyleIdx="3" presStyleCnt="6">
        <dgm:presLayoutVars>
          <dgm:chMax val="0"/>
          <dgm:chPref val="0"/>
          <dgm:bulletEnabled val="1"/>
        </dgm:presLayoutVars>
      </dgm:prSet>
      <dgm:spPr/>
    </dgm:pt>
    <dgm:pt modelId="{250EDB37-FC9B-4026-9917-3473FB3E75C2}" type="pres">
      <dgm:prSet presAssocID="{97F4300F-E2BA-4DDC-B424-A6DA05C55CB9}" presName="Accent5" presStyleCnt="0"/>
      <dgm:spPr/>
    </dgm:pt>
    <dgm:pt modelId="{B7380F34-E845-4977-86D0-B83DEBD1BF3E}" type="pres">
      <dgm:prSet presAssocID="{97F4300F-E2BA-4DDC-B424-A6DA05C55CB9}" presName="Accent" presStyleLbl="bgShp" presStyleIdx="4" presStyleCnt="6"/>
      <dgm:spPr/>
    </dgm:pt>
    <dgm:pt modelId="{3A9A21A0-99A0-471B-AEA7-8E43CF70F433}" type="pres">
      <dgm:prSet presAssocID="{97F4300F-E2BA-4DDC-B424-A6DA05C55CB9}" presName="Child5" presStyleLbl="node1" presStyleIdx="4" presStyleCnt="6">
        <dgm:presLayoutVars>
          <dgm:chMax val="0"/>
          <dgm:chPref val="0"/>
          <dgm:bulletEnabled val="1"/>
        </dgm:presLayoutVars>
      </dgm:prSet>
      <dgm:spPr/>
    </dgm:pt>
    <dgm:pt modelId="{0DBC0BF1-252A-44D6-B515-6650D7BD3AA6}" type="pres">
      <dgm:prSet presAssocID="{7FE040E4-290D-4A42-BF58-B816DA71F960}" presName="Accent6" presStyleCnt="0"/>
      <dgm:spPr/>
    </dgm:pt>
    <dgm:pt modelId="{568B4FAB-2EB0-4F26-A896-8809C1636F7B}" type="pres">
      <dgm:prSet presAssocID="{7FE040E4-290D-4A42-BF58-B816DA71F960}" presName="Accent" presStyleLbl="bgShp" presStyleIdx="5" presStyleCnt="6"/>
      <dgm:spPr/>
    </dgm:pt>
    <dgm:pt modelId="{6E123217-86A7-41FC-B633-CD5BE3DC2C49}" type="pres">
      <dgm:prSet presAssocID="{7FE040E4-290D-4A42-BF58-B816DA71F960}" presName="Child6" presStyleLbl="node1" presStyleIdx="5" presStyleCnt="6">
        <dgm:presLayoutVars>
          <dgm:chMax val="0"/>
          <dgm:chPref val="0"/>
          <dgm:bulletEnabled val="1"/>
        </dgm:presLayoutVars>
      </dgm:prSet>
      <dgm:spPr/>
    </dgm:pt>
  </dgm:ptLst>
  <dgm:cxnLst>
    <dgm:cxn modelId="{4A1E3F13-C178-4946-8654-35F1FA3D2FE5}" srcId="{D51B639E-AC7A-4894-B9B7-76760E72D6D3}" destId="{97F4300F-E2BA-4DDC-B424-A6DA05C55CB9}" srcOrd="4" destOrd="0" parTransId="{C27E9145-B61B-41F1-B0CA-70CA27DF7A24}" sibTransId="{D614436B-3196-4ED4-ADA8-4470030C4763}"/>
    <dgm:cxn modelId="{3AADDC3E-20B8-480C-AFD9-B24118249E35}" srcId="{D51B639E-AC7A-4894-B9B7-76760E72D6D3}" destId="{1F3BE340-E26C-43FD-A639-81E776DDA58A}" srcOrd="0" destOrd="0" parTransId="{AD9663E8-A4A0-448C-BE90-B024971DE6FE}" sibTransId="{CDFF03C1-B987-4A9E-84B9-AA76EC27ADA7}"/>
    <dgm:cxn modelId="{12153A5E-990E-4756-83EC-CB0FC92E024A}" type="presOf" srcId="{1BC880F0-F3DF-4428-9C91-FD6CB155D819}" destId="{63A7BF56-CE36-46A4-BECE-A6F8B8F2C036}" srcOrd="0" destOrd="0" presId="urn:microsoft.com/office/officeart/2011/layout/HexagonRadial"/>
    <dgm:cxn modelId="{D8049C45-E0FF-4D45-BEB9-4231417BE326}" srcId="{D51B639E-AC7A-4894-B9B7-76760E72D6D3}" destId="{933BC8A2-8055-4810-9E65-FFA53C532542}" srcOrd="2" destOrd="0" parTransId="{D5FFB5C2-2798-4761-9FD4-25904F6F2B41}" sibTransId="{2EEC1419-8899-4002-A6A5-9A9C608C5540}"/>
    <dgm:cxn modelId="{D012A067-CE87-4E2E-A8F6-D612A432F014}" srcId="{D51B639E-AC7A-4894-B9B7-76760E72D6D3}" destId="{C58A6AE1-62B8-453E-9B84-9C076905AD1F}" srcOrd="1" destOrd="0" parTransId="{B2416247-16DA-4692-B5F9-51A27FA75BA4}" sibTransId="{35E495B2-250A-466B-A336-3E856A14C4FA}"/>
    <dgm:cxn modelId="{4C656155-CB9A-460E-A7F3-8470929992D1}" type="presOf" srcId="{1F3BE340-E26C-43FD-A639-81E776DDA58A}" destId="{7FF132E4-EB0C-47EA-98B5-7199D74B014D}" srcOrd="0" destOrd="0" presId="urn:microsoft.com/office/officeart/2011/layout/HexagonRadial"/>
    <dgm:cxn modelId="{4287677A-9A3A-43B3-8F66-747A0B1E2E27}" srcId="{D51B639E-AC7A-4894-B9B7-76760E72D6D3}" destId="{7FE040E4-290D-4A42-BF58-B816DA71F960}" srcOrd="5" destOrd="0" parTransId="{3BA1C1FD-5CA5-4416-94F1-BA04D2B1255B}" sibTransId="{3A84F637-5181-4FE1-842A-119E1EA898CF}"/>
    <dgm:cxn modelId="{52A5098B-9BD8-4A4D-9CC7-113730F30FFB}" type="presOf" srcId="{97F4300F-E2BA-4DDC-B424-A6DA05C55CB9}" destId="{3A9A21A0-99A0-471B-AEA7-8E43CF70F433}" srcOrd="0" destOrd="0" presId="urn:microsoft.com/office/officeart/2011/layout/HexagonRadial"/>
    <dgm:cxn modelId="{097D7EA1-1108-4037-9A04-BFD09308B03E}" srcId="{1BC880F0-F3DF-4428-9C91-FD6CB155D819}" destId="{D51B639E-AC7A-4894-B9B7-76760E72D6D3}" srcOrd="0" destOrd="0" parTransId="{7163D83C-19ED-4B56-9A78-01BD4081E023}" sibTransId="{C8373765-98C4-4022-88F9-3BC6C3176FA2}"/>
    <dgm:cxn modelId="{E80AEDA5-A539-49BA-B4CD-D690209ABA00}" type="presOf" srcId="{C58A6AE1-62B8-453E-9B84-9C076905AD1F}" destId="{CCD03909-D61A-4B8C-A39A-BC9496FD7B23}" srcOrd="0" destOrd="0" presId="urn:microsoft.com/office/officeart/2011/layout/HexagonRadial"/>
    <dgm:cxn modelId="{B54217A8-4465-435F-8EFB-D5680C6A37C9}" type="presOf" srcId="{900741A1-E86D-482D-B400-DA5CED086563}" destId="{02BB7E0C-09DC-46E2-9CD3-EBE4D6FC1725}" srcOrd="0" destOrd="0" presId="urn:microsoft.com/office/officeart/2011/layout/HexagonRadial"/>
    <dgm:cxn modelId="{161976B9-42E4-4AE8-9C68-ACB2A18D3BB4}" type="presOf" srcId="{7FE040E4-290D-4A42-BF58-B816DA71F960}" destId="{6E123217-86A7-41FC-B633-CD5BE3DC2C49}" srcOrd="0" destOrd="0" presId="urn:microsoft.com/office/officeart/2011/layout/HexagonRadial"/>
    <dgm:cxn modelId="{AADA0BBB-4F5B-4F58-B114-BCAC704C701B}" type="presOf" srcId="{933BC8A2-8055-4810-9E65-FFA53C532542}" destId="{EF79A7B4-D029-4C30-A3A8-06944BA6C5A3}" srcOrd="0" destOrd="0" presId="urn:microsoft.com/office/officeart/2011/layout/HexagonRadial"/>
    <dgm:cxn modelId="{1E76C4BD-4644-411E-868F-DED1602D2421}" srcId="{D51B639E-AC7A-4894-B9B7-76760E72D6D3}" destId="{900741A1-E86D-482D-B400-DA5CED086563}" srcOrd="3" destOrd="0" parTransId="{2EAA3981-E516-463A-8783-0DB119F2D4A4}" sibTransId="{72F10A9C-4AFB-4A39-BEF1-E6E28BC66603}"/>
    <dgm:cxn modelId="{703C8FDC-DC53-49AB-9A06-EAA8313559BB}" type="presOf" srcId="{D51B639E-AC7A-4894-B9B7-76760E72D6D3}" destId="{E9112E52-D824-4196-B166-BC34176746CA}" srcOrd="0" destOrd="0" presId="urn:microsoft.com/office/officeart/2011/layout/HexagonRadial"/>
    <dgm:cxn modelId="{3008B69B-F20A-46F0-BFE1-8094391DFE50}" type="presParOf" srcId="{63A7BF56-CE36-46A4-BECE-A6F8B8F2C036}" destId="{E9112E52-D824-4196-B166-BC34176746CA}" srcOrd="0" destOrd="0" presId="urn:microsoft.com/office/officeart/2011/layout/HexagonRadial"/>
    <dgm:cxn modelId="{2D9A7D11-1D1C-4B75-9C6E-07A91FE20036}" type="presParOf" srcId="{63A7BF56-CE36-46A4-BECE-A6F8B8F2C036}" destId="{112B4895-FE67-4E0A-87DB-F2A8A68530B9}" srcOrd="1" destOrd="0" presId="urn:microsoft.com/office/officeart/2011/layout/HexagonRadial"/>
    <dgm:cxn modelId="{D7BEC5E3-A786-4354-88DE-1558494191E9}" type="presParOf" srcId="{112B4895-FE67-4E0A-87DB-F2A8A68530B9}" destId="{B427D5F6-5977-431B-8A29-87D8603352AE}" srcOrd="0" destOrd="0" presId="urn:microsoft.com/office/officeart/2011/layout/HexagonRadial"/>
    <dgm:cxn modelId="{E02E45EF-9CE0-4044-B346-B291BB801578}" type="presParOf" srcId="{63A7BF56-CE36-46A4-BECE-A6F8B8F2C036}" destId="{7FF132E4-EB0C-47EA-98B5-7199D74B014D}" srcOrd="2" destOrd="0" presId="urn:microsoft.com/office/officeart/2011/layout/HexagonRadial"/>
    <dgm:cxn modelId="{DD3B591C-C51A-4A4A-B90E-48F99F1D0DC8}" type="presParOf" srcId="{63A7BF56-CE36-46A4-BECE-A6F8B8F2C036}" destId="{4523983E-7442-4EA5-A3CC-7D1784A6BC05}" srcOrd="3" destOrd="0" presId="urn:microsoft.com/office/officeart/2011/layout/HexagonRadial"/>
    <dgm:cxn modelId="{A517F8D8-49A2-431A-A001-75DE563F7A12}" type="presParOf" srcId="{4523983E-7442-4EA5-A3CC-7D1784A6BC05}" destId="{9D186EBE-18E3-419A-AAD4-745A0A5E3B34}" srcOrd="0" destOrd="0" presId="urn:microsoft.com/office/officeart/2011/layout/HexagonRadial"/>
    <dgm:cxn modelId="{AE9F7F88-8C25-4A9F-B82A-16F8797D6917}" type="presParOf" srcId="{63A7BF56-CE36-46A4-BECE-A6F8B8F2C036}" destId="{CCD03909-D61A-4B8C-A39A-BC9496FD7B23}" srcOrd="4" destOrd="0" presId="urn:microsoft.com/office/officeart/2011/layout/HexagonRadial"/>
    <dgm:cxn modelId="{142B6316-F393-44F2-9B59-69E7193BD148}" type="presParOf" srcId="{63A7BF56-CE36-46A4-BECE-A6F8B8F2C036}" destId="{816F3A9B-0D22-4C95-8C0A-821260A533F6}" srcOrd="5" destOrd="0" presId="urn:microsoft.com/office/officeart/2011/layout/HexagonRadial"/>
    <dgm:cxn modelId="{89C62181-8BD3-4F11-9CEF-3372554AB85B}" type="presParOf" srcId="{816F3A9B-0D22-4C95-8C0A-821260A533F6}" destId="{5CF90C80-1F2C-44BC-B4B9-A62B9DD90382}" srcOrd="0" destOrd="0" presId="urn:microsoft.com/office/officeart/2011/layout/HexagonRadial"/>
    <dgm:cxn modelId="{913418DC-5EEC-4088-B4FC-5BC4199ACCE1}" type="presParOf" srcId="{63A7BF56-CE36-46A4-BECE-A6F8B8F2C036}" destId="{EF79A7B4-D029-4C30-A3A8-06944BA6C5A3}" srcOrd="6" destOrd="0" presId="urn:microsoft.com/office/officeart/2011/layout/HexagonRadial"/>
    <dgm:cxn modelId="{C25868E4-E069-4A5E-8A07-11ACCA4C35D4}" type="presParOf" srcId="{63A7BF56-CE36-46A4-BECE-A6F8B8F2C036}" destId="{B82AF430-C54A-46D3-A23F-9FEE6AC39DA2}" srcOrd="7" destOrd="0" presId="urn:microsoft.com/office/officeart/2011/layout/HexagonRadial"/>
    <dgm:cxn modelId="{76BA9795-F458-417A-8861-D9672D0D79F9}" type="presParOf" srcId="{B82AF430-C54A-46D3-A23F-9FEE6AC39DA2}" destId="{973CBF5A-EA5D-4B0E-9B8E-61499244BA9E}" srcOrd="0" destOrd="0" presId="urn:microsoft.com/office/officeart/2011/layout/HexagonRadial"/>
    <dgm:cxn modelId="{FC765458-DCA1-4069-9E10-6B8F0ADB7876}" type="presParOf" srcId="{63A7BF56-CE36-46A4-BECE-A6F8B8F2C036}" destId="{02BB7E0C-09DC-46E2-9CD3-EBE4D6FC1725}" srcOrd="8" destOrd="0" presId="urn:microsoft.com/office/officeart/2011/layout/HexagonRadial"/>
    <dgm:cxn modelId="{913FAF50-6A8C-4814-88ED-293BD4839AB7}" type="presParOf" srcId="{63A7BF56-CE36-46A4-BECE-A6F8B8F2C036}" destId="{250EDB37-FC9B-4026-9917-3473FB3E75C2}" srcOrd="9" destOrd="0" presId="urn:microsoft.com/office/officeart/2011/layout/HexagonRadial"/>
    <dgm:cxn modelId="{408C5316-8D7D-4131-B752-EF0DAD8D7586}" type="presParOf" srcId="{250EDB37-FC9B-4026-9917-3473FB3E75C2}" destId="{B7380F34-E845-4977-86D0-B83DEBD1BF3E}" srcOrd="0" destOrd="0" presId="urn:microsoft.com/office/officeart/2011/layout/HexagonRadial"/>
    <dgm:cxn modelId="{DEC75D70-A725-46D0-B15A-CC6667E8B405}" type="presParOf" srcId="{63A7BF56-CE36-46A4-BECE-A6F8B8F2C036}" destId="{3A9A21A0-99A0-471B-AEA7-8E43CF70F433}" srcOrd="10" destOrd="0" presId="urn:microsoft.com/office/officeart/2011/layout/HexagonRadial"/>
    <dgm:cxn modelId="{BB567FA0-6E14-478D-B9E4-D338C6D9C479}" type="presParOf" srcId="{63A7BF56-CE36-46A4-BECE-A6F8B8F2C036}" destId="{0DBC0BF1-252A-44D6-B515-6650D7BD3AA6}" srcOrd="11" destOrd="0" presId="urn:microsoft.com/office/officeart/2011/layout/HexagonRadial"/>
    <dgm:cxn modelId="{4CF8962F-46BE-46E5-B6CD-72EF858AAE04}" type="presParOf" srcId="{0DBC0BF1-252A-44D6-B515-6650D7BD3AA6}" destId="{568B4FAB-2EB0-4F26-A896-8809C1636F7B}" srcOrd="0" destOrd="0" presId="urn:microsoft.com/office/officeart/2011/layout/HexagonRadial"/>
    <dgm:cxn modelId="{4A2C1C13-8A09-494B-AE8B-01D2429A8FF0}" type="presParOf" srcId="{63A7BF56-CE36-46A4-BECE-A6F8B8F2C036}" destId="{6E123217-86A7-41FC-B633-CD5BE3DC2C49}" srcOrd="12" destOrd="0" presId="urn:microsoft.com/office/officeart/2011/layout/HexagonRadial"/>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112E52-D824-4196-B166-BC34176746CA}">
      <dsp:nvSpPr>
        <dsp:cNvPr id="0" name=""/>
        <dsp:cNvSpPr/>
      </dsp:nvSpPr>
      <dsp:spPr>
        <a:xfrm>
          <a:off x="2797516" y="1878334"/>
          <a:ext cx="2387444" cy="2065236"/>
        </a:xfrm>
        <a:prstGeom prst="hexagon">
          <a:avLst>
            <a:gd name="adj" fmla="val 2857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kern="1200" dirty="0"/>
            <a:t>Health Economy Performance </a:t>
          </a:r>
        </a:p>
      </dsp:txBody>
      <dsp:txXfrm>
        <a:off x="3193149" y="2220573"/>
        <a:ext cx="1596178" cy="1380758"/>
      </dsp:txXfrm>
    </dsp:sp>
    <dsp:sp modelId="{9D186EBE-18E3-419A-AAD4-745A0A5E3B34}">
      <dsp:nvSpPr>
        <dsp:cNvPr id="0" name=""/>
        <dsp:cNvSpPr/>
      </dsp:nvSpPr>
      <dsp:spPr>
        <a:xfrm>
          <a:off x="4292515" y="890258"/>
          <a:ext cx="900775" cy="776137"/>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FF132E4-EB0C-47EA-98B5-7199D74B014D}">
      <dsp:nvSpPr>
        <dsp:cNvPr id="0" name=""/>
        <dsp:cNvSpPr/>
      </dsp:nvSpPr>
      <dsp:spPr>
        <a:xfrm>
          <a:off x="3017434" y="0"/>
          <a:ext cx="1956493" cy="1692596"/>
        </a:xfrm>
        <a:prstGeom prst="hexagon">
          <a:avLst>
            <a:gd name="adj" fmla="val 2857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kern="1200" dirty="0"/>
            <a:t>Medicines use (Pregabalin, EPS%, </a:t>
          </a:r>
          <a:r>
            <a:rPr lang="en-US" sz="1900" kern="1200" dirty="0" err="1"/>
            <a:t>etc</a:t>
          </a:r>
          <a:r>
            <a:rPr lang="en-US" sz="1900" kern="1200" dirty="0"/>
            <a:t>)</a:t>
          </a:r>
        </a:p>
      </dsp:txBody>
      <dsp:txXfrm>
        <a:off x="3341667" y="280499"/>
        <a:ext cx="1308027" cy="1131598"/>
      </dsp:txXfrm>
    </dsp:sp>
    <dsp:sp modelId="{5CF90C80-1F2C-44BC-B4B9-A62B9DD90382}">
      <dsp:nvSpPr>
        <dsp:cNvPr id="0" name=""/>
        <dsp:cNvSpPr/>
      </dsp:nvSpPr>
      <dsp:spPr>
        <a:xfrm>
          <a:off x="5343790" y="2341222"/>
          <a:ext cx="900775" cy="776137"/>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CD03909-D61A-4B8C-A39A-BC9496FD7B23}">
      <dsp:nvSpPr>
        <dsp:cNvPr id="0" name=""/>
        <dsp:cNvSpPr/>
      </dsp:nvSpPr>
      <dsp:spPr>
        <a:xfrm>
          <a:off x="4811766" y="1041060"/>
          <a:ext cx="1956493" cy="1692596"/>
        </a:xfrm>
        <a:prstGeom prst="hexagon">
          <a:avLst>
            <a:gd name="adj" fmla="val 28570"/>
            <a:gd name="vf" fmla="val 115470"/>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kern="1200" dirty="0"/>
            <a:t>PROMs data </a:t>
          </a:r>
        </a:p>
      </dsp:txBody>
      <dsp:txXfrm>
        <a:off x="5135999" y="1321559"/>
        <a:ext cx="1308027" cy="1131598"/>
      </dsp:txXfrm>
    </dsp:sp>
    <dsp:sp modelId="{973CBF5A-EA5D-4B0E-9B8E-61499244BA9E}">
      <dsp:nvSpPr>
        <dsp:cNvPr id="0" name=""/>
        <dsp:cNvSpPr/>
      </dsp:nvSpPr>
      <dsp:spPr>
        <a:xfrm>
          <a:off x="4613507" y="3979087"/>
          <a:ext cx="900775" cy="776137"/>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F79A7B4-D029-4C30-A3A8-06944BA6C5A3}">
      <dsp:nvSpPr>
        <dsp:cNvPr id="0" name=""/>
        <dsp:cNvSpPr/>
      </dsp:nvSpPr>
      <dsp:spPr>
        <a:xfrm>
          <a:off x="4811766" y="3087664"/>
          <a:ext cx="1956493" cy="1692596"/>
        </a:xfrm>
        <a:prstGeom prst="hexagon">
          <a:avLst>
            <a:gd name="adj" fmla="val 2857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kern="1200" dirty="0"/>
            <a:t>RTT</a:t>
          </a:r>
        </a:p>
      </dsp:txBody>
      <dsp:txXfrm>
        <a:off x="5135999" y="3368163"/>
        <a:ext cx="1308027" cy="1131598"/>
      </dsp:txXfrm>
    </dsp:sp>
    <dsp:sp modelId="{B7380F34-E845-4977-86D0-B83DEBD1BF3E}">
      <dsp:nvSpPr>
        <dsp:cNvPr id="0" name=""/>
        <dsp:cNvSpPr/>
      </dsp:nvSpPr>
      <dsp:spPr>
        <a:xfrm>
          <a:off x="2801959" y="4149104"/>
          <a:ext cx="900775" cy="776137"/>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2BB7E0C-09DC-46E2-9CD3-EBE4D6FC1725}">
      <dsp:nvSpPr>
        <dsp:cNvPr id="0" name=""/>
        <dsp:cNvSpPr/>
      </dsp:nvSpPr>
      <dsp:spPr>
        <a:xfrm>
          <a:off x="3017434" y="4129890"/>
          <a:ext cx="1956493" cy="1692596"/>
        </a:xfrm>
        <a:prstGeom prst="hexagon">
          <a:avLst>
            <a:gd name="adj" fmla="val 2857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kern="1200" dirty="0"/>
            <a:t>Deprivation rates (access and equity)</a:t>
          </a:r>
        </a:p>
      </dsp:txBody>
      <dsp:txXfrm>
        <a:off x="3341667" y="4410389"/>
        <a:ext cx="1308027" cy="1131598"/>
      </dsp:txXfrm>
    </dsp:sp>
    <dsp:sp modelId="{568B4FAB-2EB0-4F26-A896-8809C1636F7B}">
      <dsp:nvSpPr>
        <dsp:cNvPr id="0" name=""/>
        <dsp:cNvSpPr/>
      </dsp:nvSpPr>
      <dsp:spPr>
        <a:xfrm>
          <a:off x="1733468" y="2698722"/>
          <a:ext cx="900775" cy="776137"/>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A9A21A0-99A0-471B-AEA7-8E43CF70F433}">
      <dsp:nvSpPr>
        <dsp:cNvPr id="0" name=""/>
        <dsp:cNvSpPr/>
      </dsp:nvSpPr>
      <dsp:spPr>
        <a:xfrm>
          <a:off x="1214772" y="3088829"/>
          <a:ext cx="1956493" cy="1692596"/>
        </a:xfrm>
        <a:prstGeom prst="hexagon">
          <a:avLst>
            <a:gd name="adj" fmla="val 2857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kern="1200" dirty="0"/>
            <a:t>A&amp;E waits </a:t>
          </a:r>
        </a:p>
      </dsp:txBody>
      <dsp:txXfrm>
        <a:off x="1539005" y="3369328"/>
        <a:ext cx="1308027" cy="1131598"/>
      </dsp:txXfrm>
    </dsp:sp>
    <dsp:sp modelId="{6E123217-86A7-41FC-B633-CD5BE3DC2C49}">
      <dsp:nvSpPr>
        <dsp:cNvPr id="0" name=""/>
        <dsp:cNvSpPr/>
      </dsp:nvSpPr>
      <dsp:spPr>
        <a:xfrm>
          <a:off x="1214772" y="1038731"/>
          <a:ext cx="1956493" cy="1692596"/>
        </a:xfrm>
        <a:prstGeom prst="hexagon">
          <a:avLst>
            <a:gd name="adj" fmla="val 2857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kern="1200" dirty="0"/>
            <a:t>Patient experience data- GP, hospital, </a:t>
          </a:r>
          <a:r>
            <a:rPr lang="en-US" sz="1900" kern="1200" dirty="0" err="1"/>
            <a:t>etc</a:t>
          </a:r>
          <a:endParaRPr lang="en-US" sz="1900" kern="1200" dirty="0"/>
        </a:p>
      </dsp:txBody>
      <dsp:txXfrm>
        <a:off x="1539005" y="1319230"/>
        <a:ext cx="1308027" cy="1131598"/>
      </dsp:txXfrm>
    </dsp:sp>
  </dsp:spTree>
</dsp:drawing>
</file>

<file path=ppt/diagrams/layout1.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51.png"/></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8-11-08T18:41:21.004"/>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1 159,'259'1,"1077"-36,-1135 18,828-58,-449 55,555 8,-698 14,-402-2,68 0,0 3,77 15,47 12,0-10,5-9,456-11,-344-3,276 3,-592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8-11-08T18:41:26.22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1 107,'1731'0,"-1431"-12,-39-1,29 11,95-1,72-23,-219 12,14 9,-14 2,-37-10,48-1,-89 13,278 4,-181 19,-47-2,450-11,-144-8,-293 12,88 1,703-15,-899 5,-1 5,0 0,5-5,1105-5,-1176 3,0 2,3 3,82 6,38-10,192 10,-242-7,10-5,86 3,-137 4,50 14,23 2,19-8,1-9,3-7,-142 2,-1 0,26 7,49 3,53 2,-80-6,41-2,721-7,-803 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7-11-08T19:44:04.002"/>
    </inkml:context>
    <inkml:brush xml:id="br0">
      <inkml:brushProperty name="width" value="0.11429" units="cm"/>
      <inkml:brushProperty name="height" value="0.11429" units="cm"/>
      <inkml:brushProperty name="color" value="#004F8B"/>
      <inkml:brushProperty name="ignorePressure" value="1"/>
    </inkml:brush>
  </inkml:definitions>
  <inkml:trace contextRef="#ctx0" brushRef="#br0">743 272,'-12'0,"-6"2,-12 11,-7 5,-6 8,-5 3,0-3,2 1,-2 6,6 0,6-3,6-3,5-2,6-2,0 4,1 0,0 15,-3 6,-1 4,3 12,-2 6,0 5,3-4,5-3,6 2,2 0,3 7,2-1,0-7,1-4,0-2,0 1,2-1,8-2,9-1,4-4,2-1,-3-8,2-5,2-2,2-3,10 2,19 6,20 7,15 8,11 10,4-4,-4-7,-6-5,-18-12,-13-12,-8-7,3-4,3-1,0-3,4 4,1 4,2 0,2-4,-5-2,-3-3,-4-3,6-2,15-5,19-2,22-1,19-1,14-1,15 1,6-11,9-7,3-4,-3-7,1-8,-2-1,-2-4,-15 4,-34 8,-32 1,-32 4,-25-1,-18 1,-10-3,1-10,6-9,6-10,0-2,2-8,-2 1,1-3,-3-1,2 2,9-8,10-10,4-9,-4-1,-7 4,-10 3,-11 9,-9 11,-7 13,-4 13,-3 12,-1 5,-7-6,-2-3,-7-5,-8-13,-1-12,1-2,-2-4,1 5,1 4,2 3,2 9,3 11,5 9,2 8,-1-2,1 0,-3-3,-3-1,0 1,-3 5,0 5,1 1,2 5,-1 1,-2-4,0-3,-9-1,-6 0,-4 4,-6-2,1 4,6 2,6 3,0 1,0 2,2 0,-5 2,0 1,3 0,-2 1,2 0,5 1,1-1,4 0,-2 1,-1-1,-8 0,-17 0,-12 0,-4 0,0 0,3 0,-2 0,3 0,5 0,9 0,6 0,1 0,7 0,0 0,-3 0,4 0,0 0,1 0,4 0,1 0,4 0,4 0,-3 0,0 0,0 0,-6 0,-11 0,-12 0,-10 0,0 0,3 0,5 0,2 0,1 0,6 0,2 0,-5 0,-8 0,-7 2,-17 4,-2 0,4-1,4 0,11-2,14-2,10 0,3-1,6 0,-5 0,-2 0,-4-1,-8 1,2 0,4 0,8 0,4 0,5 0,0 5,0 1,-1 5,-4 1,2-3,1-2,2-2,2-2,0 0,-7 1,0 1,-1 0,-3 0,2 0,4 0,4 0,3-2,2 0,4 2</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D546C7-E671-403D-A1F5-037BE5E83ED1}" type="datetimeFigureOut">
              <a:rPr lang="en-GB" smtClean="0"/>
              <a:t>13/11/2018</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D9EEF8-02DB-4E3E-86A4-0A798F136027}" type="slidenum">
              <a:rPr lang="en-GB" smtClean="0"/>
              <a:t>‹#›</a:t>
            </a:fld>
            <a:endParaRPr lang="en-GB"/>
          </a:p>
        </p:txBody>
      </p:sp>
    </p:spTree>
    <p:extLst>
      <p:ext uri="{BB962C8B-B14F-4D97-AF65-F5344CB8AC3E}">
        <p14:creationId xmlns:p14="http://schemas.microsoft.com/office/powerpoint/2010/main" val="36390235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5073489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NEXT PHYSIO</a:t>
            </a:r>
          </a:p>
        </p:txBody>
      </p:sp>
      <p:sp>
        <p:nvSpPr>
          <p:cNvPr id="4" name="Slide Number Placeholder 3"/>
          <p:cNvSpPr>
            <a:spLocks noGrp="1"/>
          </p:cNvSpPr>
          <p:nvPr>
            <p:ph type="sldNum" sz="quarter" idx="5"/>
          </p:nvPr>
        </p:nvSpPr>
        <p:spPr/>
        <p:txBody>
          <a:bodyPr/>
          <a:lstStyle/>
          <a:p>
            <a:fld id="{9BD9EEF8-02DB-4E3E-86A4-0A798F136027}" type="slidenum">
              <a:rPr lang="en-GB" smtClean="0"/>
              <a:t>21</a:t>
            </a:fld>
            <a:endParaRPr lang="en-GB"/>
          </a:p>
        </p:txBody>
      </p:sp>
    </p:spTree>
    <p:extLst>
      <p:ext uri="{BB962C8B-B14F-4D97-AF65-F5344CB8AC3E}">
        <p14:creationId xmlns:p14="http://schemas.microsoft.com/office/powerpoint/2010/main" val="11242025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a:t>Outcomes pedigree – we have published and peer reviewed showing excellent performance in terms of hard outcomes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3FA241-C4CD-4C04-BC84-B1AB023BDB6A}" type="slidenum">
              <a:rPr kumimoji="0" lang="en-GB" sz="1800" b="0" i="0" u="none" strike="noStrike" kern="0" cap="none" spc="0" normalizeH="0" baseline="0" noProof="0" smtClean="0">
                <a:ln>
                  <a:noFill/>
                </a:ln>
                <a:solidFill>
                  <a:sysClr val="windowText" lastClr="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sz="180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113236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5294765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This is one clinicians results     0.20 EQ5D 63% collection  10% secondary care note 0.33 for OA knee … better than arthroplasty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84BF01-6FFA-424F-8775-80D50B9A64D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184325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OA of knee dashboard    0.24 !    This is one clinician in Newcastle West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84BF01-6FFA-424F-8775-80D50B9A64D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448885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Example of contract with low monthly </a:t>
            </a:r>
            <a:r>
              <a:rPr lang="en-GB" baseline="0" dirty="0"/>
              <a:t> - </a:t>
            </a:r>
            <a:r>
              <a:rPr lang="en-GB" dirty="0"/>
              <a:t>variation seen month to month so to assess this contract you need to look at a whole year of outcomes</a:t>
            </a:r>
          </a:p>
        </p:txBody>
      </p:sp>
    </p:spTree>
    <p:extLst>
      <p:ext uri="{BB962C8B-B14F-4D97-AF65-F5344CB8AC3E}">
        <p14:creationId xmlns:p14="http://schemas.microsoft.com/office/powerpoint/2010/main" val="26435172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Contrast Gateshead – large contract – 0.20 either side month to month – reliable stats </a:t>
            </a:r>
          </a:p>
        </p:txBody>
      </p:sp>
    </p:spTree>
    <p:extLst>
      <p:ext uri="{BB962C8B-B14F-4D97-AF65-F5344CB8AC3E}">
        <p14:creationId xmlns:p14="http://schemas.microsoft.com/office/powerpoint/2010/main" val="12282952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Feedback Great example this for collection rates – 1</a:t>
            </a:r>
            <a:r>
              <a:rPr lang="en-GB" baseline="30000" dirty="0"/>
              <a:t>st</a:t>
            </a:r>
            <a:r>
              <a:rPr lang="en-GB" dirty="0"/>
              <a:t> half 2017 –bottom of league table – MW says guys do you really want to be bottom</a:t>
            </a:r>
            <a:r>
              <a:rPr lang="en-GB" baseline="0" dirty="0"/>
              <a:t> of league table </a:t>
            </a:r>
            <a:r>
              <a:rPr lang="en-GB" dirty="0"/>
              <a:t> and collection in rapidly improved</a:t>
            </a:r>
          </a:p>
        </p:txBody>
      </p:sp>
    </p:spTree>
    <p:extLst>
      <p:ext uri="{BB962C8B-B14F-4D97-AF65-F5344CB8AC3E}">
        <p14:creationId xmlns:p14="http://schemas.microsoft.com/office/powerpoint/2010/main" val="37420725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All contracts re mean shift and so 0.20 seems to be the benchmark – variation always relates to low numbers ( &lt;100 is inaccurate  - be aware of publications or claims for low numbers!)</a:t>
            </a:r>
          </a:p>
        </p:txBody>
      </p:sp>
    </p:spTree>
    <p:extLst>
      <p:ext uri="{BB962C8B-B14F-4D97-AF65-F5344CB8AC3E}">
        <p14:creationId xmlns:p14="http://schemas.microsoft.com/office/powerpoint/2010/main" val="17819367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5A2C5C-5DE4-438B-8B93-7989A3E5BD6E}" type="slidenum">
              <a:rPr kumimoji="0" lang="en-GB" sz="1800" b="0" i="0" u="none" strike="noStrike" kern="0" cap="none" spc="0" normalizeH="0" baseline="0" noProof="0" smtClean="0">
                <a:ln>
                  <a:noFill/>
                </a:ln>
                <a:solidFill>
                  <a:sysClr val="windowText" lastClr="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GB" sz="180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589216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5A2C5C-5DE4-438B-8B93-7989A3E5BD6E}" type="slidenum">
              <a:rPr kumimoji="0" lang="en-GB" sz="1800" b="0" i="0" u="none" strike="noStrike" kern="0" cap="none" spc="0" normalizeH="0" baseline="0" noProof="0" smtClean="0">
                <a:ln>
                  <a:noFill/>
                </a:ln>
                <a:solidFill>
                  <a:sysClr val="windowText" lastClr="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80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235165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CEO Hewett Packard</a:t>
            </a:r>
          </a:p>
        </p:txBody>
      </p:sp>
      <p:sp>
        <p:nvSpPr>
          <p:cNvPr id="4" name="Slide Number Placeholder 3"/>
          <p:cNvSpPr>
            <a:spLocks noGrp="1"/>
          </p:cNvSpPr>
          <p:nvPr>
            <p:ph type="sldNum" sz="quarter" idx="5"/>
          </p:nvPr>
        </p:nvSpPr>
        <p:spPr/>
        <p:txBody>
          <a:bodyPr/>
          <a:lstStyle/>
          <a:p>
            <a:fld id="{9BD9EEF8-02DB-4E3E-86A4-0A798F136027}" type="slidenum">
              <a:rPr lang="en-GB" smtClean="0"/>
              <a:t>4</a:t>
            </a:fld>
            <a:endParaRPr lang="en-GB"/>
          </a:p>
        </p:txBody>
      </p:sp>
    </p:spTree>
    <p:extLst>
      <p:ext uri="{BB962C8B-B14F-4D97-AF65-F5344CB8AC3E}">
        <p14:creationId xmlns:p14="http://schemas.microsoft.com/office/powerpoint/2010/main" val="6063720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Opportunity      Orthopaedic balance moving</a:t>
            </a:r>
          </a:p>
        </p:txBody>
      </p:sp>
      <p:sp>
        <p:nvSpPr>
          <p:cNvPr id="4" name="Slide Number Placeholder 3"/>
          <p:cNvSpPr>
            <a:spLocks noGrp="1"/>
          </p:cNvSpPr>
          <p:nvPr>
            <p:ph type="sldNum" sz="quarter" idx="5"/>
          </p:nvPr>
        </p:nvSpPr>
        <p:spPr/>
        <p:txBody>
          <a:bodyPr/>
          <a:lstStyle/>
          <a:p>
            <a:fld id="{9BD9EEF8-02DB-4E3E-86A4-0A798F136027}" type="slidenum">
              <a:rPr lang="en-GB" smtClean="0"/>
              <a:t>7</a:t>
            </a:fld>
            <a:endParaRPr lang="en-GB"/>
          </a:p>
        </p:txBody>
      </p:sp>
    </p:spTree>
    <p:extLst>
      <p:ext uri="{BB962C8B-B14F-4D97-AF65-F5344CB8AC3E}">
        <p14:creationId xmlns:p14="http://schemas.microsoft.com/office/powerpoint/2010/main" val="2311667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BD9EEF8-02DB-4E3E-86A4-0A798F136027}" type="slidenum">
              <a:rPr lang="en-GB" smtClean="0"/>
              <a:t>10</a:t>
            </a:fld>
            <a:endParaRPr lang="en-GB"/>
          </a:p>
        </p:txBody>
      </p:sp>
    </p:spTree>
    <p:extLst>
      <p:ext uri="{BB962C8B-B14F-4D97-AF65-F5344CB8AC3E}">
        <p14:creationId xmlns:p14="http://schemas.microsoft.com/office/powerpoint/2010/main" val="34715244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SHARED DECISION MAKING</a:t>
            </a:r>
          </a:p>
        </p:txBody>
      </p:sp>
      <p:sp>
        <p:nvSpPr>
          <p:cNvPr id="4" name="Slide Number Placeholder 3"/>
          <p:cNvSpPr>
            <a:spLocks noGrp="1"/>
          </p:cNvSpPr>
          <p:nvPr>
            <p:ph type="sldNum" sz="quarter" idx="5"/>
          </p:nvPr>
        </p:nvSpPr>
        <p:spPr/>
        <p:txBody>
          <a:bodyPr/>
          <a:lstStyle/>
          <a:p>
            <a:fld id="{9BD9EEF8-02DB-4E3E-86A4-0A798F136027}" type="slidenum">
              <a:rPr lang="en-GB" smtClean="0"/>
              <a:t>11</a:t>
            </a:fld>
            <a:endParaRPr lang="en-GB"/>
          </a:p>
        </p:txBody>
      </p:sp>
    </p:spTree>
    <p:extLst>
      <p:ext uri="{BB962C8B-B14F-4D97-AF65-F5344CB8AC3E}">
        <p14:creationId xmlns:p14="http://schemas.microsoft.com/office/powerpoint/2010/main" val="39474646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a:t>
            </a:r>
            <a:r>
              <a:rPr lang="en-GB" baseline="0" dirty="0"/>
              <a:t> is just ONE measure, may not be sensitive, specific </a:t>
            </a:r>
            <a:r>
              <a:rPr lang="en-GB" baseline="0" dirty="0" err="1"/>
              <a:t>etc</a:t>
            </a:r>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AD3FA241-C4CD-4C04-BC84-B1AB023BDB6A}" type="slidenum">
              <a:rPr kumimoji="0" lang="en-GB" sz="1200" b="0" i="0" u="none" strike="noStrike" kern="1200" cap="none" spc="0" normalizeH="0" baseline="0" noProof="0" smtClean="0">
                <a:ln>
                  <a:noFill/>
                </a:ln>
                <a:solidFill>
                  <a:prstClr val="black"/>
                </a:solidFill>
                <a:effectLst/>
                <a:uLnTx/>
                <a:uFillTx/>
                <a:latin typeface="Calibri" panose="020F0502020204030204" pitchFamily="34" charset="0"/>
                <a:ea typeface="ＭＳ Ｐゴシック"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20090559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And now a key paper in Lancet 2018      Sham = SAD surgery</a:t>
            </a:r>
          </a:p>
        </p:txBody>
      </p:sp>
    </p:spTree>
    <p:extLst>
      <p:ext uri="{BB962C8B-B14F-4D97-AF65-F5344CB8AC3E}">
        <p14:creationId xmlns:p14="http://schemas.microsoft.com/office/powerpoint/2010/main" val="641432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17383348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2FED0-A56D-462F-9AFE-D17D43C1BB1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5347B63-11C6-4907-896D-613DBA393CE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FCD41EF-AFE8-42C5-8B27-14065C6E707E}"/>
              </a:ext>
            </a:extLst>
          </p:cNvPr>
          <p:cNvSpPr>
            <a:spLocks noGrp="1"/>
          </p:cNvSpPr>
          <p:nvPr>
            <p:ph type="dt" sz="half" idx="10"/>
          </p:nvPr>
        </p:nvSpPr>
        <p:spPr/>
        <p:txBody>
          <a:bodyPr/>
          <a:lstStyle/>
          <a:p>
            <a:fld id="{E1F15011-F147-4D26-8264-2DFB6D048FC1}" type="datetimeFigureOut">
              <a:rPr lang="en-GB" smtClean="0"/>
              <a:t>13/11/2018</a:t>
            </a:fld>
            <a:endParaRPr lang="en-GB"/>
          </a:p>
        </p:txBody>
      </p:sp>
      <p:sp>
        <p:nvSpPr>
          <p:cNvPr id="5" name="Footer Placeholder 4">
            <a:extLst>
              <a:ext uri="{FF2B5EF4-FFF2-40B4-BE49-F238E27FC236}">
                <a16:creationId xmlns:a16="http://schemas.microsoft.com/office/drawing/2014/main" id="{86219983-5604-4038-AFB1-2BFA2988E28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28DE99F-B2AE-456D-9442-4AA3CFA7B329}"/>
              </a:ext>
            </a:extLst>
          </p:cNvPr>
          <p:cNvSpPr>
            <a:spLocks noGrp="1"/>
          </p:cNvSpPr>
          <p:nvPr>
            <p:ph type="sldNum" sz="quarter" idx="12"/>
          </p:nvPr>
        </p:nvSpPr>
        <p:spPr/>
        <p:txBody>
          <a:bodyPr/>
          <a:lstStyle/>
          <a:p>
            <a:fld id="{260CBE34-7F0C-4B24-A2B7-A0903F1A6A0E}" type="slidenum">
              <a:rPr lang="en-GB" smtClean="0"/>
              <a:t>‹#›</a:t>
            </a:fld>
            <a:endParaRPr lang="en-GB"/>
          </a:p>
        </p:txBody>
      </p:sp>
    </p:spTree>
    <p:extLst>
      <p:ext uri="{BB962C8B-B14F-4D97-AF65-F5344CB8AC3E}">
        <p14:creationId xmlns:p14="http://schemas.microsoft.com/office/powerpoint/2010/main" val="7171374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37C0AA-D3B9-4209-BAF9-0EDD274C062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EE9BBAD-A624-4B53-BE27-63219EE2CB0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21E35F7-766B-4014-B005-F7DE04C26623}"/>
              </a:ext>
            </a:extLst>
          </p:cNvPr>
          <p:cNvSpPr>
            <a:spLocks noGrp="1"/>
          </p:cNvSpPr>
          <p:nvPr>
            <p:ph type="dt" sz="half" idx="10"/>
          </p:nvPr>
        </p:nvSpPr>
        <p:spPr/>
        <p:txBody>
          <a:bodyPr/>
          <a:lstStyle/>
          <a:p>
            <a:fld id="{E1F15011-F147-4D26-8264-2DFB6D048FC1}" type="datetimeFigureOut">
              <a:rPr lang="en-GB" smtClean="0"/>
              <a:t>13/11/2018</a:t>
            </a:fld>
            <a:endParaRPr lang="en-GB"/>
          </a:p>
        </p:txBody>
      </p:sp>
      <p:sp>
        <p:nvSpPr>
          <p:cNvPr id="5" name="Footer Placeholder 4">
            <a:extLst>
              <a:ext uri="{FF2B5EF4-FFF2-40B4-BE49-F238E27FC236}">
                <a16:creationId xmlns:a16="http://schemas.microsoft.com/office/drawing/2014/main" id="{6FA2C7AA-BEA7-4645-AAB6-15B81E2E928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8806C4C-FF79-4E4A-A836-4F1F41936B1E}"/>
              </a:ext>
            </a:extLst>
          </p:cNvPr>
          <p:cNvSpPr>
            <a:spLocks noGrp="1"/>
          </p:cNvSpPr>
          <p:nvPr>
            <p:ph type="sldNum" sz="quarter" idx="12"/>
          </p:nvPr>
        </p:nvSpPr>
        <p:spPr/>
        <p:txBody>
          <a:bodyPr/>
          <a:lstStyle/>
          <a:p>
            <a:fld id="{260CBE34-7F0C-4B24-A2B7-A0903F1A6A0E}" type="slidenum">
              <a:rPr lang="en-GB" smtClean="0"/>
              <a:t>‹#›</a:t>
            </a:fld>
            <a:endParaRPr lang="en-GB"/>
          </a:p>
        </p:txBody>
      </p:sp>
    </p:spTree>
    <p:extLst>
      <p:ext uri="{BB962C8B-B14F-4D97-AF65-F5344CB8AC3E}">
        <p14:creationId xmlns:p14="http://schemas.microsoft.com/office/powerpoint/2010/main" val="7425154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865C893-D2F4-42E1-AC3C-34D555CD4B9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709B355-0731-45CE-8F30-A17803E1F83D}"/>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84A5844-A87D-418F-8A27-D873B47982FD}"/>
              </a:ext>
            </a:extLst>
          </p:cNvPr>
          <p:cNvSpPr>
            <a:spLocks noGrp="1"/>
          </p:cNvSpPr>
          <p:nvPr>
            <p:ph type="dt" sz="half" idx="10"/>
          </p:nvPr>
        </p:nvSpPr>
        <p:spPr/>
        <p:txBody>
          <a:bodyPr/>
          <a:lstStyle/>
          <a:p>
            <a:fld id="{E1F15011-F147-4D26-8264-2DFB6D048FC1}" type="datetimeFigureOut">
              <a:rPr lang="en-GB" smtClean="0"/>
              <a:t>13/11/2018</a:t>
            </a:fld>
            <a:endParaRPr lang="en-GB"/>
          </a:p>
        </p:txBody>
      </p:sp>
      <p:sp>
        <p:nvSpPr>
          <p:cNvPr id="5" name="Footer Placeholder 4">
            <a:extLst>
              <a:ext uri="{FF2B5EF4-FFF2-40B4-BE49-F238E27FC236}">
                <a16:creationId xmlns:a16="http://schemas.microsoft.com/office/drawing/2014/main" id="{42490BAB-7EF5-4494-857B-6FD7A99A140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C411196-3328-451E-9584-6030E2F519C1}"/>
              </a:ext>
            </a:extLst>
          </p:cNvPr>
          <p:cNvSpPr>
            <a:spLocks noGrp="1"/>
          </p:cNvSpPr>
          <p:nvPr>
            <p:ph type="sldNum" sz="quarter" idx="12"/>
          </p:nvPr>
        </p:nvSpPr>
        <p:spPr/>
        <p:txBody>
          <a:bodyPr/>
          <a:lstStyle/>
          <a:p>
            <a:fld id="{260CBE34-7F0C-4B24-A2B7-A0903F1A6A0E}" type="slidenum">
              <a:rPr lang="en-GB" smtClean="0"/>
              <a:t>‹#›</a:t>
            </a:fld>
            <a:endParaRPr lang="en-GB"/>
          </a:p>
        </p:txBody>
      </p:sp>
    </p:spTree>
    <p:extLst>
      <p:ext uri="{BB962C8B-B14F-4D97-AF65-F5344CB8AC3E}">
        <p14:creationId xmlns:p14="http://schemas.microsoft.com/office/powerpoint/2010/main" val="21863107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ubtitl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15564" y="408857"/>
            <a:ext cx="9456088" cy="581080"/>
          </a:xfrm>
        </p:spPr>
        <p:txBody>
          <a:bodyPr/>
          <a:lstStyle>
            <a:lvl1pPr>
              <a:defRPr/>
            </a:lvl1pPr>
          </a:lstStyle>
          <a:p>
            <a:r>
              <a:rPr lang="en-US" dirty="0"/>
              <a:t>Click to add title</a:t>
            </a:r>
            <a:endParaRPr lang="en-GB" dirty="0"/>
          </a:p>
        </p:txBody>
      </p:sp>
      <p:sp>
        <p:nvSpPr>
          <p:cNvPr id="5" name="Subtitle 2"/>
          <p:cNvSpPr>
            <a:spLocks noGrp="1"/>
          </p:cNvSpPr>
          <p:nvPr>
            <p:ph type="subTitle" idx="1" hasCustomPrompt="1"/>
          </p:nvPr>
        </p:nvSpPr>
        <p:spPr>
          <a:xfrm>
            <a:off x="624001" y="1944002"/>
            <a:ext cx="9456977" cy="3533933"/>
          </a:xfrm>
        </p:spPr>
        <p:txBody>
          <a:bodyPr>
            <a:normAutofit/>
          </a:bodyPr>
          <a:lstStyle>
            <a:lvl1pPr marL="214313" indent="-214313">
              <a:buClr>
                <a:srgbClr val="ECE81A"/>
              </a:buClr>
              <a:buSzPct val="75000"/>
              <a:buFont typeface="Wingdings" panose="05000000000000000000" pitchFamily="2" charset="2"/>
              <a:buChar char="¢"/>
              <a:defRPr sz="1350">
                <a:solidFill>
                  <a:srgbClr val="53565A"/>
                </a:solidFill>
                <a:latin typeface="Arial" panose="020B0604020202020204" pitchFamily="34" charset="0"/>
                <a:cs typeface="Arial" panose="020B0604020202020204" pitchFamily="34" charset="0"/>
              </a:defRPr>
            </a:lvl1pPr>
          </a:lstStyle>
          <a:p>
            <a:pPr lvl="0"/>
            <a:r>
              <a:rPr lang="en-US" dirty="0"/>
              <a:t>Click to add body copy</a:t>
            </a:r>
          </a:p>
          <a:p>
            <a:pPr lvl="1"/>
            <a:r>
              <a:rPr lang="en-US" dirty="0"/>
              <a:t>Second level</a:t>
            </a:r>
          </a:p>
        </p:txBody>
      </p:sp>
      <p:sp>
        <p:nvSpPr>
          <p:cNvPr id="6" name="Rectangle 5"/>
          <p:cNvSpPr/>
          <p:nvPr userDrawn="1"/>
        </p:nvSpPr>
        <p:spPr>
          <a:xfrm>
            <a:off x="0" y="1011261"/>
            <a:ext cx="12192000" cy="428646"/>
          </a:xfrm>
          <a:prstGeom prst="rect">
            <a:avLst/>
          </a:prstGeom>
          <a:gradFill flip="none" rotWithShape="1">
            <a:gsLst>
              <a:gs pos="59000">
                <a:srgbClr val="8F9194"/>
              </a:gs>
              <a:gs pos="0">
                <a:srgbClr val="53565A"/>
              </a:gs>
              <a:gs pos="8000">
                <a:srgbClr val="53565A"/>
              </a:gs>
              <a:gs pos="88000">
                <a:srgbClr val="53565A">
                  <a:tint val="44500"/>
                  <a:satMod val="160000"/>
                </a:srgbClr>
              </a:gs>
              <a:gs pos="100000">
                <a:srgbClr val="53565A">
                  <a:tint val="23500"/>
                  <a:satMod val="16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8" name="Text Placeholder 4"/>
          <p:cNvSpPr>
            <a:spLocks noGrp="1"/>
          </p:cNvSpPr>
          <p:nvPr>
            <p:ph type="body" sz="quarter" idx="3" hasCustomPrompt="1"/>
          </p:nvPr>
        </p:nvSpPr>
        <p:spPr>
          <a:xfrm>
            <a:off x="615564" y="1010543"/>
            <a:ext cx="9456088" cy="425755"/>
          </a:xfrm>
        </p:spPr>
        <p:txBody>
          <a:bodyPr anchor="b">
            <a:normAutofit/>
          </a:bodyPr>
          <a:lstStyle>
            <a:lvl1pPr marL="0" indent="0">
              <a:buNone/>
              <a:defRPr sz="1575" b="1">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add subtitle</a:t>
            </a:r>
          </a:p>
        </p:txBody>
      </p:sp>
    </p:spTree>
    <p:extLst>
      <p:ext uri="{BB962C8B-B14F-4D97-AF65-F5344CB8AC3E}">
        <p14:creationId xmlns:p14="http://schemas.microsoft.com/office/powerpoint/2010/main" val="25537276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Generic text slide">
    <p:spTree>
      <p:nvGrpSpPr>
        <p:cNvPr id="1" name=""/>
        <p:cNvGrpSpPr/>
        <p:nvPr/>
      </p:nvGrpSpPr>
      <p:grpSpPr>
        <a:xfrm>
          <a:off x="0" y="0"/>
          <a:ext cx="0" cy="0"/>
          <a:chOff x="0" y="0"/>
          <a:chExt cx="0" cy="0"/>
        </a:xfrm>
      </p:grpSpPr>
      <p:sp>
        <p:nvSpPr>
          <p:cNvPr id="7" name="Title 1"/>
          <p:cNvSpPr>
            <a:spLocks noGrp="1"/>
          </p:cNvSpPr>
          <p:nvPr>
            <p:ph type="ctrTitle"/>
          </p:nvPr>
        </p:nvSpPr>
        <p:spPr>
          <a:xfrm>
            <a:off x="613334" y="409851"/>
            <a:ext cx="9456559" cy="787182"/>
          </a:xfrm>
        </p:spPr>
        <p:txBody>
          <a:bodyPr/>
          <a:lstStyle/>
          <a:p>
            <a:endParaRPr lang="en-US" dirty="0">
              <a:latin typeface="Arial" panose="020B0604020202020204" pitchFamily="34" charset="0"/>
              <a:cs typeface="Arial" panose="020B0604020202020204" pitchFamily="34" charset="0"/>
            </a:endParaRPr>
          </a:p>
        </p:txBody>
      </p:sp>
      <p:sp>
        <p:nvSpPr>
          <p:cNvPr id="8" name="Subtitle 2"/>
          <p:cNvSpPr>
            <a:spLocks noGrp="1"/>
          </p:cNvSpPr>
          <p:nvPr>
            <p:ph type="subTitle" idx="1" hasCustomPrompt="1"/>
          </p:nvPr>
        </p:nvSpPr>
        <p:spPr>
          <a:xfrm>
            <a:off x="624000" y="1944000"/>
            <a:ext cx="9456977" cy="3533933"/>
          </a:xfrm>
        </p:spPr>
        <p:txBody>
          <a:bodyPr>
            <a:normAutofit/>
          </a:bodyPr>
          <a:lstStyle>
            <a:lvl1pPr marL="285750" indent="-285750">
              <a:buClr>
                <a:srgbClr val="ECE81A"/>
              </a:buClr>
              <a:buSzPct val="75000"/>
              <a:buFont typeface="Wingdings" panose="05000000000000000000" pitchFamily="2" charset="2"/>
              <a:buChar char="¢"/>
              <a:defRPr sz="1800">
                <a:solidFill>
                  <a:srgbClr val="53565A"/>
                </a:solidFill>
                <a:latin typeface="Arial" panose="020B0604020202020204" pitchFamily="34" charset="0"/>
                <a:cs typeface="Arial" panose="020B0604020202020204" pitchFamily="34" charset="0"/>
              </a:defRPr>
            </a:lvl1pPr>
          </a:lstStyle>
          <a:p>
            <a:pPr lvl="0"/>
            <a:r>
              <a:rPr lang="en-US" dirty="0"/>
              <a:t>Click to add body copy</a:t>
            </a:r>
          </a:p>
          <a:p>
            <a:pPr lvl="1"/>
            <a:r>
              <a:rPr lang="en-US" dirty="0"/>
              <a:t>Second level</a:t>
            </a:r>
          </a:p>
          <a:p>
            <a:endParaRPr lang="en-GB" dirty="0"/>
          </a:p>
        </p:txBody>
      </p:sp>
    </p:spTree>
    <p:extLst>
      <p:ext uri="{BB962C8B-B14F-4D97-AF65-F5344CB8AC3E}">
        <p14:creationId xmlns:p14="http://schemas.microsoft.com/office/powerpoint/2010/main" val="776681484"/>
      </p:ext>
    </p:extLst>
  </p:cSld>
  <p:clrMapOvr>
    <a:masterClrMapping/>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Generic text slide">
    <p:spTree>
      <p:nvGrpSpPr>
        <p:cNvPr id="1" name=""/>
        <p:cNvGrpSpPr/>
        <p:nvPr/>
      </p:nvGrpSpPr>
      <p:grpSpPr>
        <a:xfrm>
          <a:off x="0" y="0"/>
          <a:ext cx="0" cy="0"/>
          <a:chOff x="0" y="0"/>
          <a:chExt cx="0" cy="0"/>
        </a:xfrm>
      </p:grpSpPr>
      <p:sp>
        <p:nvSpPr>
          <p:cNvPr id="7" name="Title 1"/>
          <p:cNvSpPr>
            <a:spLocks noGrp="1"/>
          </p:cNvSpPr>
          <p:nvPr>
            <p:ph type="ctrTitle"/>
          </p:nvPr>
        </p:nvSpPr>
        <p:spPr>
          <a:xfrm>
            <a:off x="613334" y="409851"/>
            <a:ext cx="9456559" cy="787182"/>
          </a:xfrm>
        </p:spPr>
        <p:txBody>
          <a:bodyPr/>
          <a:lstStyle/>
          <a:p>
            <a:endParaRPr lang="en-US" dirty="0">
              <a:latin typeface="Arial" panose="020B0604020202020204" pitchFamily="34" charset="0"/>
              <a:cs typeface="Arial" panose="020B0604020202020204" pitchFamily="34" charset="0"/>
            </a:endParaRPr>
          </a:p>
        </p:txBody>
      </p:sp>
      <p:sp>
        <p:nvSpPr>
          <p:cNvPr id="8" name="Subtitle 2"/>
          <p:cNvSpPr>
            <a:spLocks noGrp="1"/>
          </p:cNvSpPr>
          <p:nvPr>
            <p:ph type="subTitle" idx="1" hasCustomPrompt="1"/>
          </p:nvPr>
        </p:nvSpPr>
        <p:spPr>
          <a:xfrm>
            <a:off x="624000" y="1944000"/>
            <a:ext cx="9456977" cy="3533933"/>
          </a:xfrm>
        </p:spPr>
        <p:txBody>
          <a:bodyPr>
            <a:normAutofit/>
          </a:bodyPr>
          <a:lstStyle>
            <a:lvl1pPr marL="285750" indent="-285750">
              <a:buClr>
                <a:srgbClr val="ECE81A"/>
              </a:buClr>
              <a:buSzPct val="75000"/>
              <a:buFont typeface="Wingdings" panose="05000000000000000000" pitchFamily="2" charset="2"/>
              <a:buChar char="¢"/>
              <a:defRPr sz="1800">
                <a:solidFill>
                  <a:srgbClr val="53565A"/>
                </a:solidFill>
                <a:latin typeface="Arial" panose="020B0604020202020204" pitchFamily="34" charset="0"/>
                <a:cs typeface="Arial" panose="020B0604020202020204" pitchFamily="34" charset="0"/>
              </a:defRPr>
            </a:lvl1pPr>
          </a:lstStyle>
          <a:p>
            <a:pPr lvl="0"/>
            <a:r>
              <a:rPr lang="en-US" dirty="0"/>
              <a:t>Click to add body copy</a:t>
            </a:r>
          </a:p>
          <a:p>
            <a:pPr lvl="1"/>
            <a:r>
              <a:rPr lang="en-US" dirty="0"/>
              <a:t>Second level</a:t>
            </a:r>
          </a:p>
          <a:p>
            <a:endParaRPr lang="en-GB" dirty="0"/>
          </a:p>
        </p:txBody>
      </p:sp>
    </p:spTree>
    <p:extLst>
      <p:ext uri="{BB962C8B-B14F-4D97-AF65-F5344CB8AC3E}">
        <p14:creationId xmlns:p14="http://schemas.microsoft.com/office/powerpoint/2010/main" val="3664788462"/>
      </p:ext>
    </p:extLst>
  </p:cSld>
  <p:clrMapOvr>
    <a:masterClrMapping/>
  </p:clrMapOvr>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ubtitl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15564" y="408857"/>
            <a:ext cx="9456088" cy="581080"/>
          </a:xfrm>
        </p:spPr>
        <p:txBody>
          <a:bodyPr/>
          <a:lstStyle>
            <a:lvl1pPr>
              <a:defRPr/>
            </a:lvl1pPr>
          </a:lstStyle>
          <a:p>
            <a:r>
              <a:rPr lang="en-US" dirty="0"/>
              <a:t>Click to add title</a:t>
            </a:r>
            <a:endParaRPr lang="en-GB" dirty="0"/>
          </a:p>
        </p:txBody>
      </p:sp>
      <p:sp>
        <p:nvSpPr>
          <p:cNvPr id="5" name="Subtitle 2"/>
          <p:cNvSpPr>
            <a:spLocks noGrp="1"/>
          </p:cNvSpPr>
          <p:nvPr>
            <p:ph type="subTitle" idx="1" hasCustomPrompt="1"/>
          </p:nvPr>
        </p:nvSpPr>
        <p:spPr>
          <a:xfrm>
            <a:off x="624000" y="1944000"/>
            <a:ext cx="9456977" cy="3533933"/>
          </a:xfrm>
        </p:spPr>
        <p:txBody>
          <a:bodyPr>
            <a:normAutofit/>
          </a:bodyPr>
          <a:lstStyle>
            <a:lvl1pPr marL="285750" indent="-285750">
              <a:buClr>
                <a:srgbClr val="ECE81A"/>
              </a:buClr>
              <a:buSzPct val="75000"/>
              <a:buFont typeface="Wingdings" panose="05000000000000000000" pitchFamily="2" charset="2"/>
              <a:buChar char="¢"/>
              <a:defRPr sz="1800">
                <a:solidFill>
                  <a:srgbClr val="53565A"/>
                </a:solidFill>
                <a:latin typeface="Arial" panose="020B0604020202020204" pitchFamily="34" charset="0"/>
                <a:cs typeface="Arial" panose="020B0604020202020204" pitchFamily="34" charset="0"/>
              </a:defRPr>
            </a:lvl1pPr>
          </a:lstStyle>
          <a:p>
            <a:pPr lvl="0"/>
            <a:r>
              <a:rPr lang="en-US" dirty="0"/>
              <a:t>Click to add body copy</a:t>
            </a:r>
          </a:p>
          <a:p>
            <a:pPr lvl="1"/>
            <a:r>
              <a:rPr lang="en-US" dirty="0"/>
              <a:t>Second level</a:t>
            </a:r>
          </a:p>
        </p:txBody>
      </p:sp>
      <p:sp>
        <p:nvSpPr>
          <p:cNvPr id="6" name="Rectangle 5"/>
          <p:cNvSpPr/>
          <p:nvPr userDrawn="1"/>
        </p:nvSpPr>
        <p:spPr>
          <a:xfrm>
            <a:off x="0" y="1011261"/>
            <a:ext cx="12192000" cy="428646"/>
          </a:xfrm>
          <a:prstGeom prst="rect">
            <a:avLst/>
          </a:prstGeom>
          <a:gradFill flip="none" rotWithShape="1">
            <a:gsLst>
              <a:gs pos="59000">
                <a:srgbClr val="8F9194"/>
              </a:gs>
              <a:gs pos="0">
                <a:srgbClr val="53565A"/>
              </a:gs>
              <a:gs pos="8000">
                <a:srgbClr val="53565A"/>
              </a:gs>
              <a:gs pos="88000">
                <a:srgbClr val="53565A">
                  <a:tint val="44500"/>
                  <a:satMod val="160000"/>
                </a:srgbClr>
              </a:gs>
              <a:gs pos="100000">
                <a:srgbClr val="53565A">
                  <a:tint val="23500"/>
                  <a:satMod val="16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8" name="Text Placeholder 4"/>
          <p:cNvSpPr>
            <a:spLocks noGrp="1"/>
          </p:cNvSpPr>
          <p:nvPr>
            <p:ph type="body" sz="quarter" idx="3" hasCustomPrompt="1"/>
          </p:nvPr>
        </p:nvSpPr>
        <p:spPr>
          <a:xfrm>
            <a:off x="615564" y="1010541"/>
            <a:ext cx="9456088" cy="425755"/>
          </a:xfrm>
        </p:spPr>
        <p:txBody>
          <a:bodyPr anchor="b">
            <a:normAutofit/>
          </a:bodyPr>
          <a:lstStyle>
            <a:lvl1pPr marL="0" indent="0">
              <a:buNone/>
              <a:defRPr sz="21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subtitle</a:t>
            </a:r>
          </a:p>
        </p:txBody>
      </p:sp>
    </p:spTree>
    <p:extLst>
      <p:ext uri="{BB962C8B-B14F-4D97-AF65-F5344CB8AC3E}">
        <p14:creationId xmlns:p14="http://schemas.microsoft.com/office/powerpoint/2010/main" val="25606182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icture with text">
    <p:spTree>
      <p:nvGrpSpPr>
        <p:cNvPr id="1" name=""/>
        <p:cNvGrpSpPr/>
        <p:nvPr/>
      </p:nvGrpSpPr>
      <p:grpSpPr>
        <a:xfrm>
          <a:off x="0" y="0"/>
          <a:ext cx="0" cy="0"/>
          <a:chOff x="0" y="0"/>
          <a:chExt cx="0" cy="0"/>
        </a:xfrm>
      </p:grpSpPr>
      <p:sp>
        <p:nvSpPr>
          <p:cNvPr id="8" name="Subtitle 2"/>
          <p:cNvSpPr>
            <a:spLocks noGrp="1"/>
          </p:cNvSpPr>
          <p:nvPr>
            <p:ph type="subTitle" idx="10" hasCustomPrompt="1"/>
          </p:nvPr>
        </p:nvSpPr>
        <p:spPr>
          <a:xfrm>
            <a:off x="624000" y="1944000"/>
            <a:ext cx="5472001" cy="3534449"/>
          </a:xfrm>
        </p:spPr>
        <p:txBody>
          <a:bodyPr>
            <a:normAutofit/>
          </a:bodyPr>
          <a:lstStyle>
            <a:lvl1pPr marL="285750" indent="-285750">
              <a:buClr>
                <a:srgbClr val="ECE81A"/>
              </a:buClr>
              <a:buSzPct val="75000"/>
              <a:buFont typeface="Wingdings" panose="05000000000000000000" pitchFamily="2" charset="2"/>
              <a:buChar char="¢"/>
              <a:defRPr sz="1800">
                <a:solidFill>
                  <a:srgbClr val="53565A"/>
                </a:solidFill>
                <a:latin typeface="Arial" panose="020B0604020202020204" pitchFamily="34" charset="0"/>
                <a:cs typeface="Arial" panose="020B0604020202020204" pitchFamily="34" charset="0"/>
              </a:defRPr>
            </a:lvl1pPr>
          </a:lstStyle>
          <a:p>
            <a:pPr lvl="0"/>
            <a:r>
              <a:rPr lang="en-US" dirty="0"/>
              <a:t>Click to add body copy</a:t>
            </a:r>
          </a:p>
          <a:p>
            <a:pPr lvl="1"/>
            <a:r>
              <a:rPr lang="en-US" dirty="0"/>
              <a:t>Second level</a:t>
            </a:r>
          </a:p>
        </p:txBody>
      </p:sp>
      <p:sp>
        <p:nvSpPr>
          <p:cNvPr id="9" name="Title Placeholder 1"/>
          <p:cNvSpPr>
            <a:spLocks noGrp="1"/>
          </p:cNvSpPr>
          <p:nvPr>
            <p:ph type="title"/>
          </p:nvPr>
        </p:nvSpPr>
        <p:spPr>
          <a:xfrm>
            <a:off x="615564" y="409853"/>
            <a:ext cx="9456088" cy="795128"/>
          </a:xfrm>
          <a:prstGeom prst="rect">
            <a:avLst/>
          </a:prstGeom>
        </p:spPr>
        <p:txBody>
          <a:bodyPr vert="horz" lIns="91440" tIns="45720" rIns="91440" bIns="45720" rtlCol="0" anchor="t" anchorCtr="0">
            <a:normAutofit/>
          </a:bodyPr>
          <a:lstStyle>
            <a:lvl1pPr>
              <a:defRPr baseline="0"/>
            </a:lvl1pPr>
          </a:lstStyle>
          <a:p>
            <a:endParaRPr lang="en-GB" dirty="0"/>
          </a:p>
        </p:txBody>
      </p:sp>
      <p:sp>
        <p:nvSpPr>
          <p:cNvPr id="12" name="Picture Placeholder 2"/>
          <p:cNvSpPr>
            <a:spLocks noGrp="1"/>
          </p:cNvSpPr>
          <p:nvPr>
            <p:ph type="pic" idx="12"/>
          </p:nvPr>
        </p:nvSpPr>
        <p:spPr>
          <a:xfrm>
            <a:off x="6520070" y="1944000"/>
            <a:ext cx="3551583" cy="353444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Tree>
    <p:extLst>
      <p:ext uri="{BB962C8B-B14F-4D97-AF65-F5344CB8AC3E}">
        <p14:creationId xmlns:p14="http://schemas.microsoft.com/office/powerpoint/2010/main" val="29398065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mparison - two column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15565" y="415637"/>
            <a:ext cx="9447655" cy="806334"/>
          </a:xfrm>
          <a:prstGeom prst="rect">
            <a:avLst/>
          </a:prstGeom>
        </p:spPr>
        <p:txBody>
          <a:bodyPr/>
          <a:lstStyle>
            <a:lvl1pPr>
              <a:defRPr/>
            </a:lvl1pPr>
          </a:lstStyle>
          <a:p>
            <a:r>
              <a:rPr lang="en-US" dirty="0"/>
              <a:t>Click to add title</a:t>
            </a:r>
            <a:endParaRPr lang="en-GB" dirty="0"/>
          </a:p>
        </p:txBody>
      </p:sp>
      <p:sp>
        <p:nvSpPr>
          <p:cNvPr id="4" name="Content Placeholder 3"/>
          <p:cNvSpPr>
            <a:spLocks noGrp="1"/>
          </p:cNvSpPr>
          <p:nvPr>
            <p:ph sz="half" idx="2"/>
          </p:nvPr>
        </p:nvSpPr>
        <p:spPr>
          <a:xfrm>
            <a:off x="623998" y="2460567"/>
            <a:ext cx="4549652" cy="2909813"/>
          </a:xfrm>
        </p:spPr>
        <p:txBody>
          <a:bodyPr/>
          <a:lstStyle>
            <a:lvl1pPr marL="285750" indent="-285750">
              <a:buClr>
                <a:srgbClr val="ECE81A"/>
              </a:buClr>
              <a:buSzPct val="75000"/>
              <a:buFont typeface="Wingdings" panose="05000000000000000000" pitchFamily="2" charset="2"/>
              <a:buChar char="¢"/>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3"/>
          </p:nvPr>
        </p:nvSpPr>
        <p:spPr>
          <a:xfrm>
            <a:off x="5513567" y="1928554"/>
            <a:ext cx="4558085" cy="448889"/>
          </a:xfrm>
        </p:spPr>
        <p:txBody>
          <a:bodyPr anchor="t" anchorCtr="0">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5515022" y="2460567"/>
            <a:ext cx="4556631" cy="2909813"/>
          </a:xfrm>
        </p:spPr>
        <p:txBody>
          <a:bodyPr/>
          <a:lstStyle>
            <a:lvl1pPr marL="285750" indent="-285750">
              <a:buClr>
                <a:srgbClr val="ECE81A"/>
              </a:buClr>
              <a:buSzPct val="75000"/>
              <a:buFont typeface="Wingdings" panose="05000000000000000000" pitchFamily="2" charset="2"/>
              <a:buChar char="¢"/>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4"/>
          <p:cNvSpPr>
            <a:spLocks noGrp="1"/>
          </p:cNvSpPr>
          <p:nvPr>
            <p:ph type="body" sz="quarter" idx="10"/>
          </p:nvPr>
        </p:nvSpPr>
        <p:spPr>
          <a:xfrm>
            <a:off x="615564" y="1928554"/>
            <a:ext cx="4558085" cy="448889"/>
          </a:xfrm>
        </p:spPr>
        <p:txBody>
          <a:bodyPr anchor="t" anchorCtr="0">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Tree>
    <p:extLst>
      <p:ext uri="{BB962C8B-B14F-4D97-AF65-F5344CB8AC3E}">
        <p14:creationId xmlns:p14="http://schemas.microsoft.com/office/powerpoint/2010/main" val="40776712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hart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15564" y="409489"/>
            <a:ext cx="9456089" cy="787542"/>
          </a:xfrm>
        </p:spPr>
        <p:txBody>
          <a:bodyPr/>
          <a:lstStyle>
            <a:lvl1pPr>
              <a:defRPr/>
            </a:lvl1pPr>
          </a:lstStyle>
          <a:p>
            <a:r>
              <a:rPr lang="en-US" dirty="0"/>
              <a:t>Click to add title</a:t>
            </a:r>
            <a:endParaRPr lang="en-GB" dirty="0"/>
          </a:p>
        </p:txBody>
      </p:sp>
      <p:sp>
        <p:nvSpPr>
          <p:cNvPr id="4" name="Chart Placeholder 3"/>
          <p:cNvSpPr>
            <a:spLocks noGrp="1"/>
          </p:cNvSpPr>
          <p:nvPr>
            <p:ph type="chart" sz="quarter" idx="10" hasCustomPrompt="1"/>
          </p:nvPr>
        </p:nvSpPr>
        <p:spPr>
          <a:xfrm>
            <a:off x="615951" y="1943999"/>
            <a:ext cx="9455149" cy="3799576"/>
          </a:xfrm>
        </p:spPr>
        <p:txBody>
          <a:bodyPr/>
          <a:lstStyle>
            <a:lvl1pPr marL="0" indent="0">
              <a:buNone/>
              <a:defRPr baseline="0"/>
            </a:lvl1pPr>
          </a:lstStyle>
          <a:p>
            <a:r>
              <a:rPr lang="en-GB" dirty="0"/>
              <a:t>Click the icon to add a graph/chart</a:t>
            </a:r>
          </a:p>
        </p:txBody>
      </p:sp>
    </p:spTree>
    <p:extLst>
      <p:ext uri="{BB962C8B-B14F-4D97-AF65-F5344CB8AC3E}">
        <p14:creationId xmlns:p14="http://schemas.microsoft.com/office/powerpoint/2010/main" val="33326626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24000" y="360001"/>
            <a:ext cx="9456976" cy="926320"/>
          </a:xfrm>
        </p:spPr>
        <p:txBody>
          <a:bodyPr lIns="0" tIns="0" rIns="0" bIns="0" anchor="t">
            <a:normAutofit/>
          </a:bodyPr>
          <a:lstStyle>
            <a:lvl1pPr algn="l">
              <a:lnSpc>
                <a:spcPts val="2700"/>
              </a:lnSpc>
              <a:defRPr sz="2475" b="0" i="0">
                <a:solidFill>
                  <a:srgbClr val="53565A"/>
                </a:solidFill>
                <a:latin typeface="Arial"/>
                <a:cs typeface="Arial"/>
              </a:defRPr>
            </a:lvl1pPr>
          </a:lstStyle>
          <a:p>
            <a:r>
              <a:rPr lang="en-GB" dirty="0"/>
              <a:t>Click to add slide title</a:t>
            </a:r>
            <a:endParaRPr lang="en-US" dirty="0"/>
          </a:p>
        </p:txBody>
      </p:sp>
      <p:sp>
        <p:nvSpPr>
          <p:cNvPr id="3" name="Subtitle 2"/>
          <p:cNvSpPr>
            <a:spLocks noGrp="1"/>
          </p:cNvSpPr>
          <p:nvPr>
            <p:ph type="subTitle" idx="1" hasCustomPrompt="1"/>
          </p:nvPr>
        </p:nvSpPr>
        <p:spPr>
          <a:xfrm>
            <a:off x="624001" y="1944002"/>
            <a:ext cx="9456977" cy="3533933"/>
          </a:xfrm>
        </p:spPr>
        <p:txBody>
          <a:bodyPr lIns="0" tIns="0" rIns="0" bIns="0">
            <a:normAutofit/>
          </a:bodyPr>
          <a:lstStyle>
            <a:lvl1pPr marL="0" indent="0" algn="l">
              <a:lnSpc>
                <a:spcPts val="2700"/>
              </a:lnSpc>
              <a:spcBef>
                <a:spcPts val="0"/>
              </a:spcBef>
              <a:buNone/>
              <a:defRPr sz="2475" b="0" i="0">
                <a:solidFill>
                  <a:srgbClr val="53565A"/>
                </a:solidFill>
                <a:latin typeface="Arial"/>
                <a:cs typeface="Aria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GB" dirty="0"/>
              <a:t>Click to add body copy (large)</a:t>
            </a:r>
            <a:endParaRPr lang="en-US" dirty="0"/>
          </a:p>
        </p:txBody>
      </p:sp>
      <p:sp>
        <p:nvSpPr>
          <p:cNvPr id="6" name="Slide Number Placeholder 5"/>
          <p:cNvSpPr>
            <a:spLocks noGrp="1"/>
          </p:cNvSpPr>
          <p:nvPr>
            <p:ph type="sldNum" sz="quarter" idx="12"/>
          </p:nvPr>
        </p:nvSpPr>
        <p:spPr>
          <a:xfrm>
            <a:off x="624417" y="6335716"/>
            <a:ext cx="1422400" cy="365125"/>
          </a:xfrm>
        </p:spPr>
        <p:txBody>
          <a:bodyPr lIns="0" tIns="0" bIns="0" anchor="t"/>
          <a:lstStyle>
            <a:lvl1pPr algn="l">
              <a:defRPr sz="750">
                <a:solidFill>
                  <a:srgbClr val="53565A"/>
                </a:solidFill>
                <a:latin typeface="Arial" panose="020B0604020202020204" pitchFamily="34" charset="0"/>
                <a:cs typeface="Arial" panose="020B0604020202020204" pitchFamily="34" charset="0"/>
              </a:defRPr>
            </a:lvl1pPr>
          </a:lstStyle>
          <a:p>
            <a:r>
              <a:rPr lang="en-GB"/>
              <a:t>Page </a:t>
            </a:r>
            <a:fld id="{FE8EF773-C66E-465C-A741-B59E89357D8A}" type="slidenum">
              <a:rPr lang="en-GB"/>
              <a:pPr/>
              <a:t>‹#›</a:t>
            </a:fld>
            <a:endParaRPr lang="en-GB"/>
          </a:p>
        </p:txBody>
      </p:sp>
    </p:spTree>
    <p:extLst>
      <p:ext uri="{BB962C8B-B14F-4D97-AF65-F5344CB8AC3E}">
        <p14:creationId xmlns:p14="http://schemas.microsoft.com/office/powerpoint/2010/main" val="7720749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2B96F9-6565-45E8-A57C-D2F7EF2A162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9BC59CD-ACC9-4F5F-B0A5-4AF44F4FAB7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8833C94-A558-4C09-B1D2-729DDC845FA2}"/>
              </a:ext>
            </a:extLst>
          </p:cNvPr>
          <p:cNvSpPr>
            <a:spLocks noGrp="1"/>
          </p:cNvSpPr>
          <p:nvPr>
            <p:ph type="dt" sz="half" idx="10"/>
          </p:nvPr>
        </p:nvSpPr>
        <p:spPr/>
        <p:txBody>
          <a:bodyPr/>
          <a:lstStyle/>
          <a:p>
            <a:fld id="{E1F15011-F147-4D26-8264-2DFB6D048FC1}" type="datetimeFigureOut">
              <a:rPr lang="en-GB" smtClean="0"/>
              <a:t>13/11/2018</a:t>
            </a:fld>
            <a:endParaRPr lang="en-GB"/>
          </a:p>
        </p:txBody>
      </p:sp>
      <p:sp>
        <p:nvSpPr>
          <p:cNvPr id="5" name="Footer Placeholder 4">
            <a:extLst>
              <a:ext uri="{FF2B5EF4-FFF2-40B4-BE49-F238E27FC236}">
                <a16:creationId xmlns:a16="http://schemas.microsoft.com/office/drawing/2014/main" id="{A248F762-54B5-4EDA-9BB8-02BFE2D368A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41924F9-481B-40FC-9E66-C84C46AC6CCC}"/>
              </a:ext>
            </a:extLst>
          </p:cNvPr>
          <p:cNvSpPr>
            <a:spLocks noGrp="1"/>
          </p:cNvSpPr>
          <p:nvPr>
            <p:ph type="sldNum" sz="quarter" idx="12"/>
          </p:nvPr>
        </p:nvSpPr>
        <p:spPr/>
        <p:txBody>
          <a:bodyPr/>
          <a:lstStyle/>
          <a:p>
            <a:fld id="{260CBE34-7F0C-4B24-A2B7-A0903F1A6A0E}" type="slidenum">
              <a:rPr lang="en-GB" smtClean="0"/>
              <a:t>‹#›</a:t>
            </a:fld>
            <a:endParaRPr lang="en-GB"/>
          </a:p>
        </p:txBody>
      </p:sp>
    </p:spTree>
    <p:extLst>
      <p:ext uri="{BB962C8B-B14F-4D97-AF65-F5344CB8AC3E}">
        <p14:creationId xmlns:p14="http://schemas.microsoft.com/office/powerpoint/2010/main" val="15992781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24000" y="360001"/>
            <a:ext cx="9456976" cy="926320"/>
          </a:xfrm>
        </p:spPr>
        <p:txBody>
          <a:bodyPr lIns="0" tIns="0" rIns="0" bIns="0" anchor="t">
            <a:normAutofit/>
          </a:bodyPr>
          <a:lstStyle>
            <a:lvl1pPr algn="l">
              <a:lnSpc>
                <a:spcPts val="2700"/>
              </a:lnSpc>
              <a:defRPr sz="2475" b="0" i="0">
                <a:solidFill>
                  <a:srgbClr val="53565A"/>
                </a:solidFill>
                <a:latin typeface="Arial"/>
                <a:cs typeface="Arial"/>
              </a:defRPr>
            </a:lvl1pPr>
          </a:lstStyle>
          <a:p>
            <a:r>
              <a:rPr lang="en-GB" dirty="0"/>
              <a:t>Click to add slide title</a:t>
            </a:r>
            <a:endParaRPr lang="en-US" dirty="0"/>
          </a:p>
        </p:txBody>
      </p:sp>
      <p:sp>
        <p:nvSpPr>
          <p:cNvPr id="3" name="Subtitle 2"/>
          <p:cNvSpPr>
            <a:spLocks noGrp="1"/>
          </p:cNvSpPr>
          <p:nvPr>
            <p:ph type="subTitle" idx="1" hasCustomPrompt="1"/>
          </p:nvPr>
        </p:nvSpPr>
        <p:spPr>
          <a:xfrm>
            <a:off x="624001" y="1944002"/>
            <a:ext cx="9456977" cy="3533933"/>
          </a:xfrm>
        </p:spPr>
        <p:txBody>
          <a:bodyPr lIns="0" tIns="0" rIns="0" bIns="0">
            <a:normAutofit/>
          </a:bodyPr>
          <a:lstStyle>
            <a:lvl1pPr marL="214313" indent="-214313" algn="l">
              <a:lnSpc>
                <a:spcPts val="1575"/>
              </a:lnSpc>
              <a:spcBef>
                <a:spcPts val="0"/>
              </a:spcBef>
              <a:buFont typeface="Arial" panose="020B0604020202020204" pitchFamily="34" charset="0"/>
              <a:buChar char="•"/>
              <a:defRPr sz="1350" b="0" i="0" baseline="0">
                <a:solidFill>
                  <a:srgbClr val="53565A"/>
                </a:solidFill>
                <a:latin typeface="Arial"/>
                <a:cs typeface="Arial"/>
              </a:defRPr>
            </a:lvl1pPr>
            <a:lvl2pPr marL="557213" indent="-214313" algn="l">
              <a:buFont typeface="Arial" panose="020B0604020202020204" pitchFamily="34" charset="0"/>
              <a:buChar char="•"/>
              <a:defRPr sz="1350">
                <a:solidFill>
                  <a:schemeClr val="tx1">
                    <a:tint val="75000"/>
                  </a:schemeClr>
                </a:solidFill>
                <a:latin typeface="Arial" panose="020B0604020202020204" pitchFamily="34" charset="0"/>
                <a:cs typeface="Arial" panose="020B0604020202020204" pitchFamily="34" charset="0"/>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GB" dirty="0"/>
              <a:t>Click to add body copy (medium)</a:t>
            </a:r>
          </a:p>
          <a:p>
            <a:pPr lvl="1"/>
            <a:endParaRPr lang="en-US" dirty="0"/>
          </a:p>
        </p:txBody>
      </p:sp>
      <p:sp>
        <p:nvSpPr>
          <p:cNvPr id="6" name="Slide Number Placeholder 5"/>
          <p:cNvSpPr>
            <a:spLocks noGrp="1"/>
          </p:cNvSpPr>
          <p:nvPr>
            <p:ph type="sldNum" sz="quarter" idx="12"/>
          </p:nvPr>
        </p:nvSpPr>
        <p:spPr>
          <a:xfrm>
            <a:off x="624417" y="6335716"/>
            <a:ext cx="1422400" cy="365125"/>
          </a:xfrm>
        </p:spPr>
        <p:txBody>
          <a:bodyPr lIns="0" tIns="0" bIns="0" anchor="t"/>
          <a:lstStyle>
            <a:lvl1pPr algn="l">
              <a:defRPr sz="750">
                <a:solidFill>
                  <a:srgbClr val="53565A"/>
                </a:solidFill>
                <a:latin typeface="Arial" panose="020B0604020202020204" pitchFamily="34" charset="0"/>
                <a:cs typeface="Arial" panose="020B0604020202020204" pitchFamily="34" charset="0"/>
              </a:defRPr>
            </a:lvl1pPr>
          </a:lstStyle>
          <a:p>
            <a:r>
              <a:rPr lang="en-GB"/>
              <a:t>Page </a:t>
            </a:r>
            <a:fld id="{6E5B5BC1-7DEB-46C5-82FD-7A6A2B3E8550}" type="slidenum">
              <a:rPr lang="en-GB"/>
              <a:pPr/>
              <a:t>‹#›</a:t>
            </a:fld>
            <a:endParaRPr lang="en-GB"/>
          </a:p>
        </p:txBody>
      </p:sp>
    </p:spTree>
    <p:extLst>
      <p:ext uri="{BB962C8B-B14F-4D97-AF65-F5344CB8AC3E}">
        <p14:creationId xmlns:p14="http://schemas.microsoft.com/office/powerpoint/2010/main" val="9370482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24000" y="360001"/>
            <a:ext cx="9456976" cy="926320"/>
          </a:xfrm>
        </p:spPr>
        <p:txBody>
          <a:bodyPr lIns="0" tIns="0" rIns="0" bIns="0" anchor="t">
            <a:normAutofit/>
          </a:bodyPr>
          <a:lstStyle>
            <a:lvl1pPr algn="l">
              <a:lnSpc>
                <a:spcPts val="2700"/>
              </a:lnSpc>
              <a:defRPr sz="2475" b="0" i="0">
                <a:solidFill>
                  <a:srgbClr val="53565A"/>
                </a:solidFill>
                <a:latin typeface="Arial"/>
                <a:cs typeface="Arial"/>
              </a:defRPr>
            </a:lvl1pPr>
          </a:lstStyle>
          <a:p>
            <a:r>
              <a:rPr lang="en-GB" dirty="0"/>
              <a:t>Click to add slide title</a:t>
            </a:r>
            <a:endParaRPr lang="en-US" dirty="0"/>
          </a:p>
        </p:txBody>
      </p:sp>
      <p:sp>
        <p:nvSpPr>
          <p:cNvPr id="3" name="Subtitle 2"/>
          <p:cNvSpPr>
            <a:spLocks noGrp="1"/>
          </p:cNvSpPr>
          <p:nvPr>
            <p:ph type="subTitle" idx="1" hasCustomPrompt="1"/>
          </p:nvPr>
        </p:nvSpPr>
        <p:spPr>
          <a:xfrm>
            <a:off x="624000" y="1944002"/>
            <a:ext cx="6012591" cy="3533933"/>
          </a:xfrm>
        </p:spPr>
        <p:txBody>
          <a:bodyPr lIns="0" tIns="0" rIns="0" bIns="0">
            <a:normAutofit/>
          </a:bodyPr>
          <a:lstStyle>
            <a:lvl1pPr marL="214313" indent="-214313" algn="l">
              <a:lnSpc>
                <a:spcPts val="1575"/>
              </a:lnSpc>
              <a:spcBef>
                <a:spcPts val="0"/>
              </a:spcBef>
              <a:buFont typeface="Arial" panose="020B0604020202020204" pitchFamily="34" charset="0"/>
              <a:buChar char="•"/>
              <a:defRPr sz="1350" b="0" i="0" baseline="0">
                <a:solidFill>
                  <a:srgbClr val="53565A"/>
                </a:solidFill>
                <a:latin typeface="Arial"/>
                <a:cs typeface="Arial"/>
              </a:defRPr>
            </a:lvl1pPr>
            <a:lvl2pPr marL="557213" indent="-214313" algn="l">
              <a:buFont typeface="Arial" panose="020B0604020202020204" pitchFamily="34" charset="0"/>
              <a:buChar char="•"/>
              <a:defRPr sz="1350">
                <a:solidFill>
                  <a:schemeClr val="tx1">
                    <a:tint val="75000"/>
                  </a:schemeClr>
                </a:solidFill>
                <a:latin typeface="Arial" panose="020B0604020202020204" pitchFamily="34" charset="0"/>
                <a:cs typeface="Arial" panose="020B0604020202020204" pitchFamily="34" charset="0"/>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GB" dirty="0"/>
              <a:t>Click to add body copy (medium)</a:t>
            </a:r>
          </a:p>
          <a:p>
            <a:pPr lvl="1"/>
            <a:endParaRPr lang="en-US" dirty="0"/>
          </a:p>
        </p:txBody>
      </p:sp>
      <p:sp>
        <p:nvSpPr>
          <p:cNvPr id="6" name="Slide Number Placeholder 5"/>
          <p:cNvSpPr>
            <a:spLocks noGrp="1"/>
          </p:cNvSpPr>
          <p:nvPr>
            <p:ph type="sldNum" sz="quarter" idx="12"/>
          </p:nvPr>
        </p:nvSpPr>
        <p:spPr>
          <a:xfrm>
            <a:off x="624417" y="6335716"/>
            <a:ext cx="1422400" cy="365125"/>
          </a:xfrm>
        </p:spPr>
        <p:txBody>
          <a:bodyPr lIns="0" tIns="0" bIns="0" anchor="t"/>
          <a:lstStyle>
            <a:lvl1pPr algn="l">
              <a:defRPr sz="750">
                <a:solidFill>
                  <a:srgbClr val="53565A"/>
                </a:solidFill>
                <a:latin typeface="Arial" panose="020B0604020202020204" pitchFamily="34" charset="0"/>
                <a:cs typeface="Arial" panose="020B0604020202020204" pitchFamily="34" charset="0"/>
              </a:defRPr>
            </a:lvl1pPr>
          </a:lstStyle>
          <a:p>
            <a:r>
              <a:rPr lang="en-GB"/>
              <a:t>Page </a:t>
            </a:r>
            <a:fld id="{6E5B5BC1-7DEB-46C5-82FD-7A6A2B3E8550}" type="slidenum">
              <a:rPr lang="en-GB"/>
              <a:pPr/>
              <a:t>‹#›</a:t>
            </a:fld>
            <a:endParaRPr lang="en-GB"/>
          </a:p>
        </p:txBody>
      </p:sp>
    </p:spTree>
    <p:extLst>
      <p:ext uri="{BB962C8B-B14F-4D97-AF65-F5344CB8AC3E}">
        <p14:creationId xmlns:p14="http://schemas.microsoft.com/office/powerpoint/2010/main" val="27684303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F0E86A9-3348-4CFF-922E-69E8694371DC}" type="datetimeFigureOut">
              <a:rPr lang="en-GB" smtClean="0"/>
              <a:t>13/11/2018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F69C96C-F808-4CF3-9E3F-8F255C1D5811}" type="slidenum">
              <a:rPr lang="en-GB" smtClean="0"/>
              <a:t>‹#›</a:t>
            </a:fld>
            <a:endParaRPr lang="en-GB"/>
          </a:p>
        </p:txBody>
      </p:sp>
    </p:spTree>
    <p:extLst>
      <p:ext uri="{BB962C8B-B14F-4D97-AF65-F5344CB8AC3E}">
        <p14:creationId xmlns:p14="http://schemas.microsoft.com/office/powerpoint/2010/main" val="25057649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Subtitl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15564" y="408857"/>
            <a:ext cx="9456088" cy="581080"/>
          </a:xfrm>
        </p:spPr>
        <p:txBody>
          <a:bodyPr/>
          <a:lstStyle>
            <a:lvl1pPr>
              <a:defRPr/>
            </a:lvl1pPr>
          </a:lstStyle>
          <a:p>
            <a:r>
              <a:rPr lang="en-US" dirty="0"/>
              <a:t>Click to add title</a:t>
            </a:r>
            <a:endParaRPr lang="en-GB" dirty="0"/>
          </a:p>
        </p:txBody>
      </p:sp>
      <p:sp>
        <p:nvSpPr>
          <p:cNvPr id="5" name="Subtitle 2"/>
          <p:cNvSpPr>
            <a:spLocks noGrp="1"/>
          </p:cNvSpPr>
          <p:nvPr>
            <p:ph type="subTitle" idx="1" hasCustomPrompt="1"/>
          </p:nvPr>
        </p:nvSpPr>
        <p:spPr>
          <a:xfrm>
            <a:off x="624000" y="1944000"/>
            <a:ext cx="9456977" cy="3533933"/>
          </a:xfrm>
        </p:spPr>
        <p:txBody>
          <a:bodyPr>
            <a:normAutofit/>
          </a:bodyPr>
          <a:lstStyle>
            <a:lvl1pPr marL="285750" indent="-285750">
              <a:buClr>
                <a:srgbClr val="ECE81A"/>
              </a:buClr>
              <a:buSzPct val="75000"/>
              <a:buFont typeface="Wingdings" panose="05000000000000000000" pitchFamily="2" charset="2"/>
              <a:buChar char="¢"/>
              <a:defRPr sz="1800">
                <a:solidFill>
                  <a:srgbClr val="53565A"/>
                </a:solidFill>
                <a:latin typeface="Arial" panose="020B0604020202020204" pitchFamily="34" charset="0"/>
                <a:cs typeface="Arial" panose="020B0604020202020204" pitchFamily="34" charset="0"/>
              </a:defRPr>
            </a:lvl1pPr>
          </a:lstStyle>
          <a:p>
            <a:pPr lvl="0"/>
            <a:r>
              <a:rPr lang="en-US" dirty="0"/>
              <a:t>Click to add body copy</a:t>
            </a:r>
          </a:p>
          <a:p>
            <a:pPr lvl="1"/>
            <a:r>
              <a:rPr lang="en-US" dirty="0"/>
              <a:t>Second level</a:t>
            </a:r>
          </a:p>
        </p:txBody>
      </p:sp>
      <p:sp>
        <p:nvSpPr>
          <p:cNvPr id="6" name="Rectangle 5"/>
          <p:cNvSpPr/>
          <p:nvPr userDrawn="1"/>
        </p:nvSpPr>
        <p:spPr>
          <a:xfrm>
            <a:off x="0" y="1011261"/>
            <a:ext cx="12192000" cy="428646"/>
          </a:xfrm>
          <a:prstGeom prst="rect">
            <a:avLst/>
          </a:prstGeom>
          <a:gradFill flip="none" rotWithShape="1">
            <a:gsLst>
              <a:gs pos="59000">
                <a:srgbClr val="8F9194"/>
              </a:gs>
              <a:gs pos="0">
                <a:srgbClr val="53565A"/>
              </a:gs>
              <a:gs pos="8000">
                <a:srgbClr val="53565A"/>
              </a:gs>
              <a:gs pos="88000">
                <a:srgbClr val="53565A">
                  <a:tint val="44500"/>
                  <a:satMod val="160000"/>
                </a:srgbClr>
              </a:gs>
              <a:gs pos="100000">
                <a:srgbClr val="53565A">
                  <a:tint val="23500"/>
                  <a:satMod val="16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8" name="Text Placeholder 4"/>
          <p:cNvSpPr>
            <a:spLocks noGrp="1"/>
          </p:cNvSpPr>
          <p:nvPr>
            <p:ph type="body" sz="quarter" idx="3" hasCustomPrompt="1"/>
          </p:nvPr>
        </p:nvSpPr>
        <p:spPr>
          <a:xfrm>
            <a:off x="615564" y="1010541"/>
            <a:ext cx="9456088" cy="425755"/>
          </a:xfrm>
        </p:spPr>
        <p:txBody>
          <a:bodyPr anchor="b">
            <a:normAutofit/>
          </a:bodyPr>
          <a:lstStyle>
            <a:lvl1pPr marL="0" indent="0">
              <a:buNone/>
              <a:defRPr sz="21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subtitle</a:t>
            </a:r>
          </a:p>
        </p:txBody>
      </p:sp>
    </p:spTree>
    <p:extLst>
      <p:ext uri="{BB962C8B-B14F-4D97-AF65-F5344CB8AC3E}">
        <p14:creationId xmlns:p14="http://schemas.microsoft.com/office/powerpoint/2010/main" val="39858107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Generic text slide">
    <p:spTree>
      <p:nvGrpSpPr>
        <p:cNvPr id="1" name=""/>
        <p:cNvGrpSpPr/>
        <p:nvPr/>
      </p:nvGrpSpPr>
      <p:grpSpPr>
        <a:xfrm>
          <a:off x="0" y="0"/>
          <a:ext cx="0" cy="0"/>
          <a:chOff x="0" y="0"/>
          <a:chExt cx="0" cy="0"/>
        </a:xfrm>
      </p:grpSpPr>
      <p:sp>
        <p:nvSpPr>
          <p:cNvPr id="7" name="Title 1"/>
          <p:cNvSpPr>
            <a:spLocks noGrp="1"/>
          </p:cNvSpPr>
          <p:nvPr>
            <p:ph type="ctrTitle"/>
          </p:nvPr>
        </p:nvSpPr>
        <p:spPr>
          <a:xfrm>
            <a:off x="613334" y="409851"/>
            <a:ext cx="9456559" cy="787182"/>
          </a:xfrm>
        </p:spPr>
        <p:txBody>
          <a:bodyPr/>
          <a:lstStyle/>
          <a:p>
            <a:endParaRPr lang="en-US" dirty="0">
              <a:latin typeface="Arial" panose="020B0604020202020204" pitchFamily="34" charset="0"/>
              <a:cs typeface="Arial" panose="020B0604020202020204" pitchFamily="34" charset="0"/>
            </a:endParaRPr>
          </a:p>
        </p:txBody>
      </p:sp>
      <p:sp>
        <p:nvSpPr>
          <p:cNvPr id="8" name="Subtitle 2"/>
          <p:cNvSpPr>
            <a:spLocks noGrp="1"/>
          </p:cNvSpPr>
          <p:nvPr>
            <p:ph type="subTitle" idx="1" hasCustomPrompt="1"/>
          </p:nvPr>
        </p:nvSpPr>
        <p:spPr>
          <a:xfrm>
            <a:off x="624000" y="1944000"/>
            <a:ext cx="9456977" cy="3533933"/>
          </a:xfrm>
        </p:spPr>
        <p:txBody>
          <a:bodyPr>
            <a:normAutofit/>
          </a:bodyPr>
          <a:lstStyle>
            <a:lvl1pPr marL="285750" indent="-285750">
              <a:buClr>
                <a:srgbClr val="ECE81A"/>
              </a:buClr>
              <a:buSzPct val="75000"/>
              <a:buFont typeface="Wingdings" panose="05000000000000000000" pitchFamily="2" charset="2"/>
              <a:buChar char="¢"/>
              <a:defRPr sz="1800">
                <a:solidFill>
                  <a:srgbClr val="53565A"/>
                </a:solidFill>
                <a:latin typeface="Arial" panose="020B0604020202020204" pitchFamily="34" charset="0"/>
                <a:cs typeface="Arial" panose="020B0604020202020204" pitchFamily="34" charset="0"/>
              </a:defRPr>
            </a:lvl1pPr>
          </a:lstStyle>
          <a:p>
            <a:pPr lvl="0"/>
            <a:r>
              <a:rPr lang="en-US" dirty="0"/>
              <a:t>Click to add body copy</a:t>
            </a:r>
          </a:p>
          <a:p>
            <a:pPr lvl="1"/>
            <a:r>
              <a:rPr lang="en-US" dirty="0"/>
              <a:t>Second level</a:t>
            </a:r>
          </a:p>
          <a:p>
            <a:endParaRPr lang="en-GB" dirty="0"/>
          </a:p>
        </p:txBody>
      </p:sp>
    </p:spTree>
    <p:extLst>
      <p:ext uri="{BB962C8B-B14F-4D97-AF65-F5344CB8AC3E}">
        <p14:creationId xmlns:p14="http://schemas.microsoft.com/office/powerpoint/2010/main" val="2404392089"/>
      </p:ext>
    </p:extLst>
  </p:cSld>
  <p:clrMapOvr>
    <a:masterClrMapping/>
  </p:clrMapOvr>
  <p:hf hd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Subtitl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15564" y="408857"/>
            <a:ext cx="9456088" cy="581080"/>
          </a:xfrm>
        </p:spPr>
        <p:txBody>
          <a:bodyPr/>
          <a:lstStyle>
            <a:lvl1pPr>
              <a:defRPr/>
            </a:lvl1pPr>
          </a:lstStyle>
          <a:p>
            <a:r>
              <a:rPr lang="en-US" dirty="0"/>
              <a:t>Click to add title</a:t>
            </a:r>
            <a:endParaRPr lang="en-GB" dirty="0"/>
          </a:p>
        </p:txBody>
      </p:sp>
      <p:sp>
        <p:nvSpPr>
          <p:cNvPr id="5" name="Subtitle 2"/>
          <p:cNvSpPr>
            <a:spLocks noGrp="1"/>
          </p:cNvSpPr>
          <p:nvPr>
            <p:ph type="subTitle" idx="1" hasCustomPrompt="1"/>
          </p:nvPr>
        </p:nvSpPr>
        <p:spPr>
          <a:xfrm>
            <a:off x="624000" y="1944000"/>
            <a:ext cx="9456977" cy="3533933"/>
          </a:xfrm>
        </p:spPr>
        <p:txBody>
          <a:bodyPr>
            <a:normAutofit/>
          </a:bodyPr>
          <a:lstStyle>
            <a:lvl1pPr marL="285750" indent="-285750">
              <a:buClr>
                <a:srgbClr val="ECE81A"/>
              </a:buClr>
              <a:buSzPct val="75000"/>
              <a:buFont typeface="Wingdings" panose="05000000000000000000" pitchFamily="2" charset="2"/>
              <a:buChar char="¢"/>
              <a:defRPr sz="1800">
                <a:solidFill>
                  <a:srgbClr val="53565A"/>
                </a:solidFill>
                <a:latin typeface="Arial" panose="020B0604020202020204" pitchFamily="34" charset="0"/>
                <a:cs typeface="Arial" panose="020B0604020202020204" pitchFamily="34" charset="0"/>
              </a:defRPr>
            </a:lvl1pPr>
          </a:lstStyle>
          <a:p>
            <a:pPr lvl="0"/>
            <a:r>
              <a:rPr lang="en-US" dirty="0"/>
              <a:t>Click to add body copy</a:t>
            </a:r>
          </a:p>
          <a:p>
            <a:pPr lvl="1"/>
            <a:r>
              <a:rPr lang="en-US" dirty="0"/>
              <a:t>Second level</a:t>
            </a:r>
          </a:p>
        </p:txBody>
      </p:sp>
      <p:sp>
        <p:nvSpPr>
          <p:cNvPr id="6" name="Rectangle 5"/>
          <p:cNvSpPr/>
          <p:nvPr userDrawn="1"/>
        </p:nvSpPr>
        <p:spPr>
          <a:xfrm>
            <a:off x="0" y="1011261"/>
            <a:ext cx="12192000" cy="428646"/>
          </a:xfrm>
          <a:prstGeom prst="rect">
            <a:avLst/>
          </a:prstGeom>
          <a:gradFill flip="none" rotWithShape="1">
            <a:gsLst>
              <a:gs pos="59000">
                <a:srgbClr val="8F9194"/>
              </a:gs>
              <a:gs pos="0">
                <a:srgbClr val="53565A"/>
              </a:gs>
              <a:gs pos="8000">
                <a:srgbClr val="53565A"/>
              </a:gs>
              <a:gs pos="88000">
                <a:srgbClr val="53565A">
                  <a:tint val="44500"/>
                  <a:satMod val="160000"/>
                </a:srgbClr>
              </a:gs>
              <a:gs pos="100000">
                <a:srgbClr val="53565A">
                  <a:tint val="23500"/>
                  <a:satMod val="16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8" name="Text Placeholder 4"/>
          <p:cNvSpPr>
            <a:spLocks noGrp="1"/>
          </p:cNvSpPr>
          <p:nvPr>
            <p:ph type="body" sz="quarter" idx="3" hasCustomPrompt="1"/>
          </p:nvPr>
        </p:nvSpPr>
        <p:spPr>
          <a:xfrm>
            <a:off x="615564" y="1010541"/>
            <a:ext cx="9456088" cy="425755"/>
          </a:xfrm>
        </p:spPr>
        <p:txBody>
          <a:bodyPr anchor="b">
            <a:normAutofit/>
          </a:bodyPr>
          <a:lstStyle>
            <a:lvl1pPr marL="0" indent="0">
              <a:buNone/>
              <a:defRPr sz="21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subtitle</a:t>
            </a:r>
          </a:p>
        </p:txBody>
      </p:sp>
    </p:spTree>
    <p:extLst>
      <p:ext uri="{BB962C8B-B14F-4D97-AF65-F5344CB8AC3E}">
        <p14:creationId xmlns:p14="http://schemas.microsoft.com/office/powerpoint/2010/main" val="15241343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icture with text">
    <p:spTree>
      <p:nvGrpSpPr>
        <p:cNvPr id="1" name=""/>
        <p:cNvGrpSpPr/>
        <p:nvPr/>
      </p:nvGrpSpPr>
      <p:grpSpPr>
        <a:xfrm>
          <a:off x="0" y="0"/>
          <a:ext cx="0" cy="0"/>
          <a:chOff x="0" y="0"/>
          <a:chExt cx="0" cy="0"/>
        </a:xfrm>
      </p:grpSpPr>
      <p:sp>
        <p:nvSpPr>
          <p:cNvPr id="8" name="Subtitle 2"/>
          <p:cNvSpPr>
            <a:spLocks noGrp="1"/>
          </p:cNvSpPr>
          <p:nvPr>
            <p:ph type="subTitle" idx="10" hasCustomPrompt="1"/>
          </p:nvPr>
        </p:nvSpPr>
        <p:spPr>
          <a:xfrm>
            <a:off x="624000" y="1944000"/>
            <a:ext cx="5472001" cy="3534449"/>
          </a:xfrm>
        </p:spPr>
        <p:txBody>
          <a:bodyPr>
            <a:normAutofit/>
          </a:bodyPr>
          <a:lstStyle>
            <a:lvl1pPr marL="285750" indent="-285750">
              <a:buClr>
                <a:srgbClr val="ECE81A"/>
              </a:buClr>
              <a:buSzPct val="75000"/>
              <a:buFont typeface="Wingdings" panose="05000000000000000000" pitchFamily="2" charset="2"/>
              <a:buChar char="¢"/>
              <a:defRPr sz="1800">
                <a:solidFill>
                  <a:srgbClr val="53565A"/>
                </a:solidFill>
                <a:latin typeface="Arial" panose="020B0604020202020204" pitchFamily="34" charset="0"/>
                <a:cs typeface="Arial" panose="020B0604020202020204" pitchFamily="34" charset="0"/>
              </a:defRPr>
            </a:lvl1pPr>
          </a:lstStyle>
          <a:p>
            <a:pPr lvl="0"/>
            <a:r>
              <a:rPr lang="en-US" dirty="0"/>
              <a:t>Click to add body copy</a:t>
            </a:r>
          </a:p>
          <a:p>
            <a:pPr lvl="1"/>
            <a:r>
              <a:rPr lang="en-US" dirty="0"/>
              <a:t>Second level</a:t>
            </a:r>
          </a:p>
        </p:txBody>
      </p:sp>
      <p:sp>
        <p:nvSpPr>
          <p:cNvPr id="9" name="Title Placeholder 1"/>
          <p:cNvSpPr>
            <a:spLocks noGrp="1"/>
          </p:cNvSpPr>
          <p:nvPr>
            <p:ph type="title"/>
          </p:nvPr>
        </p:nvSpPr>
        <p:spPr>
          <a:xfrm>
            <a:off x="615564" y="409853"/>
            <a:ext cx="9456088" cy="795128"/>
          </a:xfrm>
          <a:prstGeom prst="rect">
            <a:avLst/>
          </a:prstGeom>
        </p:spPr>
        <p:txBody>
          <a:bodyPr vert="horz" lIns="91440" tIns="45720" rIns="91440" bIns="45720" rtlCol="0" anchor="t" anchorCtr="0">
            <a:normAutofit/>
          </a:bodyPr>
          <a:lstStyle>
            <a:lvl1pPr>
              <a:defRPr baseline="0"/>
            </a:lvl1pPr>
          </a:lstStyle>
          <a:p>
            <a:endParaRPr lang="en-GB" dirty="0"/>
          </a:p>
        </p:txBody>
      </p:sp>
      <p:sp>
        <p:nvSpPr>
          <p:cNvPr id="12" name="Picture Placeholder 2"/>
          <p:cNvSpPr>
            <a:spLocks noGrp="1"/>
          </p:cNvSpPr>
          <p:nvPr>
            <p:ph type="pic" idx="12"/>
          </p:nvPr>
        </p:nvSpPr>
        <p:spPr>
          <a:xfrm>
            <a:off x="6520070" y="1944000"/>
            <a:ext cx="3551583" cy="353444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Tree>
    <p:extLst>
      <p:ext uri="{BB962C8B-B14F-4D97-AF65-F5344CB8AC3E}">
        <p14:creationId xmlns:p14="http://schemas.microsoft.com/office/powerpoint/2010/main" val="1935762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mparison - two column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15565" y="415637"/>
            <a:ext cx="9447655" cy="806334"/>
          </a:xfrm>
          <a:prstGeom prst="rect">
            <a:avLst/>
          </a:prstGeom>
        </p:spPr>
        <p:txBody>
          <a:bodyPr/>
          <a:lstStyle>
            <a:lvl1pPr>
              <a:defRPr/>
            </a:lvl1pPr>
          </a:lstStyle>
          <a:p>
            <a:r>
              <a:rPr lang="en-US" dirty="0"/>
              <a:t>Click to add title</a:t>
            </a:r>
            <a:endParaRPr lang="en-GB" dirty="0"/>
          </a:p>
        </p:txBody>
      </p:sp>
      <p:sp>
        <p:nvSpPr>
          <p:cNvPr id="4" name="Content Placeholder 3"/>
          <p:cNvSpPr>
            <a:spLocks noGrp="1"/>
          </p:cNvSpPr>
          <p:nvPr>
            <p:ph sz="half" idx="2"/>
          </p:nvPr>
        </p:nvSpPr>
        <p:spPr>
          <a:xfrm>
            <a:off x="623998" y="2460567"/>
            <a:ext cx="4549652" cy="2909813"/>
          </a:xfrm>
        </p:spPr>
        <p:txBody>
          <a:bodyPr/>
          <a:lstStyle>
            <a:lvl1pPr marL="285750" indent="-285750">
              <a:buClr>
                <a:srgbClr val="ECE81A"/>
              </a:buClr>
              <a:buSzPct val="75000"/>
              <a:buFont typeface="Wingdings" panose="05000000000000000000" pitchFamily="2" charset="2"/>
              <a:buChar char="¢"/>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3"/>
          </p:nvPr>
        </p:nvSpPr>
        <p:spPr>
          <a:xfrm>
            <a:off x="5513567" y="1928554"/>
            <a:ext cx="4558085" cy="448889"/>
          </a:xfrm>
        </p:spPr>
        <p:txBody>
          <a:bodyPr anchor="t" anchorCtr="0">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5515022" y="2460567"/>
            <a:ext cx="4556631" cy="2909813"/>
          </a:xfrm>
        </p:spPr>
        <p:txBody>
          <a:bodyPr/>
          <a:lstStyle>
            <a:lvl1pPr marL="285750" indent="-285750">
              <a:buClr>
                <a:srgbClr val="ECE81A"/>
              </a:buClr>
              <a:buSzPct val="75000"/>
              <a:buFont typeface="Wingdings" panose="05000000000000000000" pitchFamily="2" charset="2"/>
              <a:buChar char="¢"/>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4"/>
          <p:cNvSpPr>
            <a:spLocks noGrp="1"/>
          </p:cNvSpPr>
          <p:nvPr>
            <p:ph type="body" sz="quarter" idx="10"/>
          </p:nvPr>
        </p:nvSpPr>
        <p:spPr>
          <a:xfrm>
            <a:off x="615564" y="1928554"/>
            <a:ext cx="4558085" cy="448889"/>
          </a:xfrm>
        </p:spPr>
        <p:txBody>
          <a:bodyPr anchor="t" anchorCtr="0">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Tree>
    <p:extLst>
      <p:ext uri="{BB962C8B-B14F-4D97-AF65-F5344CB8AC3E}">
        <p14:creationId xmlns:p14="http://schemas.microsoft.com/office/powerpoint/2010/main" val="23009563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hart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15564" y="409489"/>
            <a:ext cx="9456089" cy="787542"/>
          </a:xfrm>
        </p:spPr>
        <p:txBody>
          <a:bodyPr/>
          <a:lstStyle>
            <a:lvl1pPr>
              <a:defRPr/>
            </a:lvl1pPr>
          </a:lstStyle>
          <a:p>
            <a:r>
              <a:rPr lang="en-US" dirty="0"/>
              <a:t>Click to add title</a:t>
            </a:r>
            <a:endParaRPr lang="en-GB" dirty="0"/>
          </a:p>
        </p:txBody>
      </p:sp>
      <p:sp>
        <p:nvSpPr>
          <p:cNvPr id="4" name="Chart Placeholder 3"/>
          <p:cNvSpPr>
            <a:spLocks noGrp="1"/>
          </p:cNvSpPr>
          <p:nvPr>
            <p:ph type="chart" sz="quarter" idx="10" hasCustomPrompt="1"/>
          </p:nvPr>
        </p:nvSpPr>
        <p:spPr>
          <a:xfrm>
            <a:off x="615951" y="1943999"/>
            <a:ext cx="9455149" cy="3799576"/>
          </a:xfrm>
        </p:spPr>
        <p:txBody>
          <a:bodyPr/>
          <a:lstStyle>
            <a:lvl1pPr marL="0" indent="0">
              <a:buNone/>
              <a:defRPr baseline="0"/>
            </a:lvl1pPr>
          </a:lstStyle>
          <a:p>
            <a:r>
              <a:rPr lang="en-GB" dirty="0"/>
              <a:t>Click the icon to add a graph/chart</a:t>
            </a:r>
          </a:p>
        </p:txBody>
      </p:sp>
    </p:spTree>
    <p:extLst>
      <p:ext uri="{BB962C8B-B14F-4D97-AF65-F5344CB8AC3E}">
        <p14:creationId xmlns:p14="http://schemas.microsoft.com/office/powerpoint/2010/main" val="99750241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Generic text slide">
    <p:spTree>
      <p:nvGrpSpPr>
        <p:cNvPr id="1" name=""/>
        <p:cNvGrpSpPr/>
        <p:nvPr/>
      </p:nvGrpSpPr>
      <p:grpSpPr>
        <a:xfrm>
          <a:off x="0" y="0"/>
          <a:ext cx="0" cy="0"/>
          <a:chOff x="0" y="0"/>
          <a:chExt cx="0" cy="0"/>
        </a:xfrm>
      </p:grpSpPr>
      <p:sp>
        <p:nvSpPr>
          <p:cNvPr id="7" name="Title 1"/>
          <p:cNvSpPr>
            <a:spLocks noGrp="1"/>
          </p:cNvSpPr>
          <p:nvPr>
            <p:ph type="ctrTitle"/>
          </p:nvPr>
        </p:nvSpPr>
        <p:spPr>
          <a:xfrm>
            <a:off x="613335" y="409851"/>
            <a:ext cx="9456559" cy="787182"/>
          </a:xfrm>
        </p:spPr>
        <p:txBody>
          <a:bodyPr/>
          <a:lstStyle/>
          <a:p>
            <a:endParaRPr lang="en-US" dirty="0">
              <a:latin typeface="Arial" panose="020B0604020202020204" pitchFamily="34" charset="0"/>
              <a:cs typeface="Arial" panose="020B0604020202020204" pitchFamily="34" charset="0"/>
            </a:endParaRPr>
          </a:p>
        </p:txBody>
      </p:sp>
      <p:sp>
        <p:nvSpPr>
          <p:cNvPr id="8" name="Subtitle 2"/>
          <p:cNvSpPr>
            <a:spLocks noGrp="1"/>
          </p:cNvSpPr>
          <p:nvPr>
            <p:ph type="subTitle" idx="1" hasCustomPrompt="1"/>
          </p:nvPr>
        </p:nvSpPr>
        <p:spPr>
          <a:xfrm>
            <a:off x="624001" y="1944002"/>
            <a:ext cx="9456977" cy="3533933"/>
          </a:xfrm>
        </p:spPr>
        <p:txBody>
          <a:bodyPr>
            <a:normAutofit/>
          </a:bodyPr>
          <a:lstStyle>
            <a:lvl1pPr marL="214313" indent="-214313">
              <a:buClr>
                <a:srgbClr val="ECE81A"/>
              </a:buClr>
              <a:buSzPct val="75000"/>
              <a:buFont typeface="Wingdings" panose="05000000000000000000" pitchFamily="2" charset="2"/>
              <a:buChar char="¢"/>
              <a:defRPr sz="1350">
                <a:solidFill>
                  <a:srgbClr val="53565A"/>
                </a:solidFill>
                <a:latin typeface="Arial" panose="020B0604020202020204" pitchFamily="34" charset="0"/>
                <a:cs typeface="Arial" panose="020B0604020202020204" pitchFamily="34" charset="0"/>
              </a:defRPr>
            </a:lvl1pPr>
          </a:lstStyle>
          <a:p>
            <a:pPr lvl="0"/>
            <a:r>
              <a:rPr lang="en-US" dirty="0"/>
              <a:t>Click to add body copy</a:t>
            </a:r>
          </a:p>
          <a:p>
            <a:pPr lvl="1"/>
            <a:r>
              <a:rPr lang="en-US" dirty="0"/>
              <a:t>Second level</a:t>
            </a:r>
          </a:p>
          <a:p>
            <a:endParaRPr lang="en-GB" dirty="0"/>
          </a:p>
        </p:txBody>
      </p:sp>
    </p:spTree>
    <p:extLst>
      <p:ext uri="{BB962C8B-B14F-4D97-AF65-F5344CB8AC3E}">
        <p14:creationId xmlns:p14="http://schemas.microsoft.com/office/powerpoint/2010/main" val="1928237655"/>
      </p:ext>
    </p:extLst>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7ADF9-1A69-4EEE-9991-9B430B1D912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E3AC1C52-01C9-49E9-A5C6-5F16CFDB41E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458EAE6-F9A9-4E32-82C2-A152E4A1CA63}"/>
              </a:ext>
            </a:extLst>
          </p:cNvPr>
          <p:cNvSpPr>
            <a:spLocks noGrp="1"/>
          </p:cNvSpPr>
          <p:nvPr>
            <p:ph type="dt" sz="half" idx="10"/>
          </p:nvPr>
        </p:nvSpPr>
        <p:spPr/>
        <p:txBody>
          <a:bodyPr/>
          <a:lstStyle/>
          <a:p>
            <a:fld id="{E1F15011-F147-4D26-8264-2DFB6D048FC1}" type="datetimeFigureOut">
              <a:rPr lang="en-GB" smtClean="0"/>
              <a:t>13/11/2018</a:t>
            </a:fld>
            <a:endParaRPr lang="en-GB"/>
          </a:p>
        </p:txBody>
      </p:sp>
      <p:sp>
        <p:nvSpPr>
          <p:cNvPr id="5" name="Footer Placeholder 4">
            <a:extLst>
              <a:ext uri="{FF2B5EF4-FFF2-40B4-BE49-F238E27FC236}">
                <a16:creationId xmlns:a16="http://schemas.microsoft.com/office/drawing/2014/main" id="{FCF277C9-DF15-434B-BA13-8C09D52C5FE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04BACF6-3912-470A-982C-E4A478A15FA8}"/>
              </a:ext>
            </a:extLst>
          </p:cNvPr>
          <p:cNvSpPr>
            <a:spLocks noGrp="1"/>
          </p:cNvSpPr>
          <p:nvPr>
            <p:ph type="sldNum" sz="quarter" idx="12"/>
          </p:nvPr>
        </p:nvSpPr>
        <p:spPr/>
        <p:txBody>
          <a:bodyPr/>
          <a:lstStyle/>
          <a:p>
            <a:fld id="{260CBE34-7F0C-4B24-A2B7-A0903F1A6A0E}" type="slidenum">
              <a:rPr lang="en-GB" smtClean="0"/>
              <a:t>‹#›</a:t>
            </a:fld>
            <a:endParaRPr lang="en-GB"/>
          </a:p>
        </p:txBody>
      </p:sp>
    </p:spTree>
    <p:extLst>
      <p:ext uri="{BB962C8B-B14F-4D97-AF65-F5344CB8AC3E}">
        <p14:creationId xmlns:p14="http://schemas.microsoft.com/office/powerpoint/2010/main" val="355445236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ubtitl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15564" y="408857"/>
            <a:ext cx="9456088" cy="581080"/>
          </a:xfrm>
        </p:spPr>
        <p:txBody>
          <a:bodyPr/>
          <a:lstStyle>
            <a:lvl1pPr>
              <a:defRPr/>
            </a:lvl1pPr>
          </a:lstStyle>
          <a:p>
            <a:r>
              <a:rPr lang="en-US" dirty="0"/>
              <a:t>Click to add title</a:t>
            </a:r>
            <a:endParaRPr lang="en-GB" dirty="0"/>
          </a:p>
        </p:txBody>
      </p:sp>
      <p:sp>
        <p:nvSpPr>
          <p:cNvPr id="5" name="Subtitle 2"/>
          <p:cNvSpPr>
            <a:spLocks noGrp="1"/>
          </p:cNvSpPr>
          <p:nvPr>
            <p:ph type="subTitle" idx="1" hasCustomPrompt="1"/>
          </p:nvPr>
        </p:nvSpPr>
        <p:spPr>
          <a:xfrm>
            <a:off x="624001" y="1944002"/>
            <a:ext cx="9456977" cy="3533933"/>
          </a:xfrm>
        </p:spPr>
        <p:txBody>
          <a:bodyPr>
            <a:normAutofit/>
          </a:bodyPr>
          <a:lstStyle>
            <a:lvl1pPr marL="214313" indent="-214313">
              <a:buClr>
                <a:srgbClr val="ECE81A"/>
              </a:buClr>
              <a:buSzPct val="75000"/>
              <a:buFont typeface="Wingdings" panose="05000000000000000000" pitchFamily="2" charset="2"/>
              <a:buChar char="¢"/>
              <a:defRPr sz="1350">
                <a:solidFill>
                  <a:srgbClr val="53565A"/>
                </a:solidFill>
                <a:latin typeface="Arial" panose="020B0604020202020204" pitchFamily="34" charset="0"/>
                <a:cs typeface="Arial" panose="020B0604020202020204" pitchFamily="34" charset="0"/>
              </a:defRPr>
            </a:lvl1pPr>
          </a:lstStyle>
          <a:p>
            <a:pPr lvl="0"/>
            <a:r>
              <a:rPr lang="en-US" dirty="0"/>
              <a:t>Click to add body copy</a:t>
            </a:r>
          </a:p>
          <a:p>
            <a:pPr lvl="1"/>
            <a:r>
              <a:rPr lang="en-US" dirty="0"/>
              <a:t>Second level</a:t>
            </a:r>
          </a:p>
        </p:txBody>
      </p:sp>
      <p:sp>
        <p:nvSpPr>
          <p:cNvPr id="6" name="Rectangle 5"/>
          <p:cNvSpPr/>
          <p:nvPr userDrawn="1"/>
        </p:nvSpPr>
        <p:spPr>
          <a:xfrm>
            <a:off x="0" y="1011261"/>
            <a:ext cx="12192000" cy="428646"/>
          </a:xfrm>
          <a:prstGeom prst="rect">
            <a:avLst/>
          </a:prstGeom>
          <a:gradFill flip="none" rotWithShape="1">
            <a:gsLst>
              <a:gs pos="59000">
                <a:srgbClr val="8F9194"/>
              </a:gs>
              <a:gs pos="0">
                <a:srgbClr val="53565A"/>
              </a:gs>
              <a:gs pos="8000">
                <a:srgbClr val="53565A"/>
              </a:gs>
              <a:gs pos="88000">
                <a:srgbClr val="53565A">
                  <a:tint val="44500"/>
                  <a:satMod val="160000"/>
                </a:srgbClr>
              </a:gs>
              <a:gs pos="100000">
                <a:srgbClr val="53565A">
                  <a:tint val="23500"/>
                  <a:satMod val="16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8" name="Text Placeholder 4"/>
          <p:cNvSpPr>
            <a:spLocks noGrp="1"/>
          </p:cNvSpPr>
          <p:nvPr>
            <p:ph type="body" sz="quarter" idx="3" hasCustomPrompt="1"/>
          </p:nvPr>
        </p:nvSpPr>
        <p:spPr>
          <a:xfrm>
            <a:off x="615564" y="1010543"/>
            <a:ext cx="9456088" cy="425755"/>
          </a:xfrm>
        </p:spPr>
        <p:txBody>
          <a:bodyPr anchor="b">
            <a:normAutofit/>
          </a:bodyPr>
          <a:lstStyle>
            <a:lvl1pPr marL="0" indent="0">
              <a:buNone/>
              <a:defRPr sz="1575" b="1">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add subtitle</a:t>
            </a:r>
          </a:p>
        </p:txBody>
      </p:sp>
    </p:spTree>
    <p:extLst>
      <p:ext uri="{BB962C8B-B14F-4D97-AF65-F5344CB8AC3E}">
        <p14:creationId xmlns:p14="http://schemas.microsoft.com/office/powerpoint/2010/main" val="292620139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Picture with text">
    <p:spTree>
      <p:nvGrpSpPr>
        <p:cNvPr id="1" name=""/>
        <p:cNvGrpSpPr/>
        <p:nvPr/>
      </p:nvGrpSpPr>
      <p:grpSpPr>
        <a:xfrm>
          <a:off x="0" y="0"/>
          <a:ext cx="0" cy="0"/>
          <a:chOff x="0" y="0"/>
          <a:chExt cx="0" cy="0"/>
        </a:xfrm>
      </p:grpSpPr>
      <p:sp>
        <p:nvSpPr>
          <p:cNvPr id="8" name="Subtitle 2"/>
          <p:cNvSpPr>
            <a:spLocks noGrp="1"/>
          </p:cNvSpPr>
          <p:nvPr>
            <p:ph type="subTitle" idx="10" hasCustomPrompt="1"/>
          </p:nvPr>
        </p:nvSpPr>
        <p:spPr>
          <a:xfrm>
            <a:off x="624001" y="1944002"/>
            <a:ext cx="5472001" cy="3534449"/>
          </a:xfrm>
        </p:spPr>
        <p:txBody>
          <a:bodyPr>
            <a:normAutofit/>
          </a:bodyPr>
          <a:lstStyle>
            <a:lvl1pPr marL="214313" indent="-214313">
              <a:buClr>
                <a:srgbClr val="ECE81A"/>
              </a:buClr>
              <a:buSzPct val="75000"/>
              <a:buFont typeface="Wingdings" panose="05000000000000000000" pitchFamily="2" charset="2"/>
              <a:buChar char="¢"/>
              <a:defRPr sz="1350">
                <a:solidFill>
                  <a:srgbClr val="53565A"/>
                </a:solidFill>
                <a:latin typeface="Arial" panose="020B0604020202020204" pitchFamily="34" charset="0"/>
                <a:cs typeface="Arial" panose="020B0604020202020204" pitchFamily="34" charset="0"/>
              </a:defRPr>
            </a:lvl1pPr>
          </a:lstStyle>
          <a:p>
            <a:pPr lvl="0"/>
            <a:r>
              <a:rPr lang="en-US" dirty="0"/>
              <a:t>Click to add body copy</a:t>
            </a:r>
          </a:p>
          <a:p>
            <a:pPr lvl="1"/>
            <a:r>
              <a:rPr lang="en-US" dirty="0"/>
              <a:t>Second level</a:t>
            </a:r>
          </a:p>
        </p:txBody>
      </p:sp>
      <p:sp>
        <p:nvSpPr>
          <p:cNvPr id="9" name="Title Placeholder 1"/>
          <p:cNvSpPr>
            <a:spLocks noGrp="1"/>
          </p:cNvSpPr>
          <p:nvPr>
            <p:ph type="title"/>
          </p:nvPr>
        </p:nvSpPr>
        <p:spPr>
          <a:xfrm>
            <a:off x="615564" y="409853"/>
            <a:ext cx="9456088" cy="795128"/>
          </a:xfrm>
          <a:prstGeom prst="rect">
            <a:avLst/>
          </a:prstGeom>
        </p:spPr>
        <p:txBody>
          <a:bodyPr vert="horz" lIns="91440" tIns="45720" rIns="91440" bIns="45720" rtlCol="0" anchor="t" anchorCtr="0">
            <a:normAutofit/>
          </a:bodyPr>
          <a:lstStyle>
            <a:lvl1pPr>
              <a:defRPr baseline="0"/>
            </a:lvl1pPr>
          </a:lstStyle>
          <a:p>
            <a:endParaRPr lang="en-GB" dirty="0"/>
          </a:p>
        </p:txBody>
      </p:sp>
      <p:sp>
        <p:nvSpPr>
          <p:cNvPr id="12" name="Picture Placeholder 2"/>
          <p:cNvSpPr>
            <a:spLocks noGrp="1"/>
          </p:cNvSpPr>
          <p:nvPr>
            <p:ph type="pic" idx="12"/>
          </p:nvPr>
        </p:nvSpPr>
        <p:spPr>
          <a:xfrm>
            <a:off x="6520071" y="1944002"/>
            <a:ext cx="3551583" cy="353444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dirty="0"/>
          </a:p>
        </p:txBody>
      </p:sp>
    </p:spTree>
    <p:extLst>
      <p:ext uri="{BB962C8B-B14F-4D97-AF65-F5344CB8AC3E}">
        <p14:creationId xmlns:p14="http://schemas.microsoft.com/office/powerpoint/2010/main" val="6343261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mparison - two column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15566" y="415637"/>
            <a:ext cx="9447655" cy="806334"/>
          </a:xfrm>
          <a:prstGeom prst="rect">
            <a:avLst/>
          </a:prstGeom>
        </p:spPr>
        <p:txBody>
          <a:bodyPr/>
          <a:lstStyle>
            <a:lvl1pPr>
              <a:defRPr/>
            </a:lvl1pPr>
          </a:lstStyle>
          <a:p>
            <a:r>
              <a:rPr lang="en-US" dirty="0"/>
              <a:t>Click to add title</a:t>
            </a:r>
            <a:endParaRPr lang="en-GB" dirty="0"/>
          </a:p>
        </p:txBody>
      </p:sp>
      <p:sp>
        <p:nvSpPr>
          <p:cNvPr id="4" name="Content Placeholder 3"/>
          <p:cNvSpPr>
            <a:spLocks noGrp="1"/>
          </p:cNvSpPr>
          <p:nvPr>
            <p:ph sz="half" idx="2"/>
          </p:nvPr>
        </p:nvSpPr>
        <p:spPr>
          <a:xfrm>
            <a:off x="623999" y="2460567"/>
            <a:ext cx="4549652" cy="2909813"/>
          </a:xfrm>
        </p:spPr>
        <p:txBody>
          <a:bodyPr/>
          <a:lstStyle>
            <a:lvl1pPr marL="214313" indent="-214313">
              <a:buClr>
                <a:srgbClr val="ECE81A"/>
              </a:buClr>
              <a:buSzPct val="75000"/>
              <a:buFont typeface="Wingdings" panose="05000000000000000000" pitchFamily="2" charset="2"/>
              <a:buChar char="¢"/>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3"/>
          </p:nvPr>
        </p:nvSpPr>
        <p:spPr>
          <a:xfrm>
            <a:off x="5513568" y="1928556"/>
            <a:ext cx="4558085" cy="448889"/>
          </a:xfrm>
        </p:spPr>
        <p:txBody>
          <a:bodyPr anchor="t" anchorCtr="0">
            <a:normAutofit/>
          </a:bodyPr>
          <a:lstStyle>
            <a:lvl1pPr marL="0" indent="0">
              <a:buNone/>
              <a:defRPr sz="15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Edit Master text styles</a:t>
            </a:r>
          </a:p>
        </p:txBody>
      </p:sp>
      <p:sp>
        <p:nvSpPr>
          <p:cNvPr id="6" name="Content Placeholder 5"/>
          <p:cNvSpPr>
            <a:spLocks noGrp="1"/>
          </p:cNvSpPr>
          <p:nvPr>
            <p:ph sz="quarter" idx="4"/>
          </p:nvPr>
        </p:nvSpPr>
        <p:spPr>
          <a:xfrm>
            <a:off x="5515023" y="2460567"/>
            <a:ext cx="4556631" cy="2909813"/>
          </a:xfrm>
        </p:spPr>
        <p:txBody>
          <a:bodyPr/>
          <a:lstStyle>
            <a:lvl1pPr marL="214313" indent="-214313">
              <a:buClr>
                <a:srgbClr val="ECE81A"/>
              </a:buClr>
              <a:buSzPct val="75000"/>
              <a:buFont typeface="Wingdings" panose="05000000000000000000" pitchFamily="2" charset="2"/>
              <a:buChar char="¢"/>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4"/>
          <p:cNvSpPr>
            <a:spLocks noGrp="1"/>
          </p:cNvSpPr>
          <p:nvPr>
            <p:ph type="body" sz="quarter" idx="10"/>
          </p:nvPr>
        </p:nvSpPr>
        <p:spPr>
          <a:xfrm>
            <a:off x="615564" y="1928556"/>
            <a:ext cx="4558085" cy="448889"/>
          </a:xfrm>
        </p:spPr>
        <p:txBody>
          <a:bodyPr anchor="t" anchorCtr="0">
            <a:normAutofit/>
          </a:bodyPr>
          <a:lstStyle>
            <a:lvl1pPr marL="0" indent="0">
              <a:buNone/>
              <a:defRPr sz="15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Edit Master text styles</a:t>
            </a:r>
          </a:p>
        </p:txBody>
      </p:sp>
    </p:spTree>
    <p:extLst>
      <p:ext uri="{BB962C8B-B14F-4D97-AF65-F5344CB8AC3E}">
        <p14:creationId xmlns:p14="http://schemas.microsoft.com/office/powerpoint/2010/main" val="74845502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hart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15565" y="409489"/>
            <a:ext cx="9456089" cy="787542"/>
          </a:xfrm>
        </p:spPr>
        <p:txBody>
          <a:bodyPr/>
          <a:lstStyle>
            <a:lvl1pPr>
              <a:defRPr/>
            </a:lvl1pPr>
          </a:lstStyle>
          <a:p>
            <a:r>
              <a:rPr lang="en-US" dirty="0"/>
              <a:t>Click to add title</a:t>
            </a:r>
            <a:endParaRPr lang="en-GB" dirty="0"/>
          </a:p>
        </p:txBody>
      </p:sp>
      <p:sp>
        <p:nvSpPr>
          <p:cNvPr id="4" name="Chart Placeholder 3"/>
          <p:cNvSpPr>
            <a:spLocks noGrp="1"/>
          </p:cNvSpPr>
          <p:nvPr>
            <p:ph type="chart" sz="quarter" idx="10" hasCustomPrompt="1"/>
          </p:nvPr>
        </p:nvSpPr>
        <p:spPr>
          <a:xfrm>
            <a:off x="615952" y="1943999"/>
            <a:ext cx="9455149" cy="3799576"/>
          </a:xfrm>
        </p:spPr>
        <p:txBody>
          <a:bodyPr/>
          <a:lstStyle>
            <a:lvl1pPr marL="0" indent="0">
              <a:buNone/>
              <a:defRPr baseline="0"/>
            </a:lvl1pPr>
          </a:lstStyle>
          <a:p>
            <a:r>
              <a:rPr lang="en-GB" dirty="0"/>
              <a:t>Click the icon to add a graph/chart</a:t>
            </a:r>
          </a:p>
        </p:txBody>
      </p:sp>
    </p:spTree>
    <p:extLst>
      <p:ext uri="{BB962C8B-B14F-4D97-AF65-F5344CB8AC3E}">
        <p14:creationId xmlns:p14="http://schemas.microsoft.com/office/powerpoint/2010/main" val="227686079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06400" y="381000"/>
            <a:ext cx="11176000" cy="5715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8CBF742-C4A1-4839-BF10-5CB1945977AB}"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52675448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Generic text slide">
    <p:spTree>
      <p:nvGrpSpPr>
        <p:cNvPr id="1" name=""/>
        <p:cNvGrpSpPr/>
        <p:nvPr/>
      </p:nvGrpSpPr>
      <p:grpSpPr>
        <a:xfrm>
          <a:off x="0" y="0"/>
          <a:ext cx="0" cy="0"/>
          <a:chOff x="0" y="0"/>
          <a:chExt cx="0" cy="0"/>
        </a:xfrm>
      </p:grpSpPr>
      <p:sp>
        <p:nvSpPr>
          <p:cNvPr id="7" name="Title 1"/>
          <p:cNvSpPr>
            <a:spLocks noGrp="1"/>
          </p:cNvSpPr>
          <p:nvPr>
            <p:ph type="ctrTitle"/>
          </p:nvPr>
        </p:nvSpPr>
        <p:spPr>
          <a:xfrm>
            <a:off x="613335" y="409851"/>
            <a:ext cx="9456559" cy="787182"/>
          </a:xfrm>
        </p:spPr>
        <p:txBody>
          <a:bodyPr/>
          <a:lstStyle/>
          <a:p>
            <a:endParaRPr lang="en-US" dirty="0">
              <a:latin typeface="Arial" panose="020B0604020202020204" pitchFamily="34" charset="0"/>
              <a:cs typeface="Arial" panose="020B0604020202020204" pitchFamily="34" charset="0"/>
            </a:endParaRPr>
          </a:p>
        </p:txBody>
      </p:sp>
      <p:sp>
        <p:nvSpPr>
          <p:cNvPr id="8" name="Subtitle 2"/>
          <p:cNvSpPr>
            <a:spLocks noGrp="1"/>
          </p:cNvSpPr>
          <p:nvPr>
            <p:ph type="subTitle" idx="1" hasCustomPrompt="1"/>
          </p:nvPr>
        </p:nvSpPr>
        <p:spPr>
          <a:xfrm>
            <a:off x="624001" y="1944002"/>
            <a:ext cx="9456977" cy="3533933"/>
          </a:xfrm>
        </p:spPr>
        <p:txBody>
          <a:bodyPr>
            <a:normAutofit/>
          </a:bodyPr>
          <a:lstStyle>
            <a:lvl1pPr marL="214313" indent="-214313">
              <a:buClr>
                <a:srgbClr val="ECE81A"/>
              </a:buClr>
              <a:buSzPct val="75000"/>
              <a:buFont typeface="Wingdings" panose="05000000000000000000" pitchFamily="2" charset="2"/>
              <a:buChar char="¢"/>
              <a:defRPr sz="1350">
                <a:solidFill>
                  <a:srgbClr val="53565A"/>
                </a:solidFill>
                <a:latin typeface="Arial" panose="020B0604020202020204" pitchFamily="34" charset="0"/>
                <a:cs typeface="Arial" panose="020B0604020202020204" pitchFamily="34" charset="0"/>
              </a:defRPr>
            </a:lvl1pPr>
          </a:lstStyle>
          <a:p>
            <a:pPr lvl="0"/>
            <a:r>
              <a:rPr lang="en-US" dirty="0"/>
              <a:t>Click to add body copy</a:t>
            </a:r>
          </a:p>
          <a:p>
            <a:pPr lvl="1"/>
            <a:r>
              <a:rPr lang="en-US" dirty="0"/>
              <a:t>Second level</a:t>
            </a:r>
          </a:p>
          <a:p>
            <a:endParaRPr lang="en-GB" dirty="0"/>
          </a:p>
        </p:txBody>
      </p:sp>
    </p:spTree>
    <p:extLst>
      <p:ext uri="{BB962C8B-B14F-4D97-AF65-F5344CB8AC3E}">
        <p14:creationId xmlns:p14="http://schemas.microsoft.com/office/powerpoint/2010/main" val="3456650436"/>
      </p:ext>
    </p:extLst>
  </p:cSld>
  <p:clrMapOvr>
    <a:masterClrMapping/>
  </p:clrMapOvr>
  <p:hf hdr="0" dt="0"/>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Subtitl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15564" y="408857"/>
            <a:ext cx="9456088" cy="581080"/>
          </a:xfrm>
        </p:spPr>
        <p:txBody>
          <a:bodyPr/>
          <a:lstStyle>
            <a:lvl1pPr>
              <a:defRPr/>
            </a:lvl1pPr>
          </a:lstStyle>
          <a:p>
            <a:r>
              <a:rPr lang="en-US" dirty="0"/>
              <a:t>Click to add title</a:t>
            </a:r>
            <a:endParaRPr lang="en-GB" dirty="0"/>
          </a:p>
        </p:txBody>
      </p:sp>
      <p:sp>
        <p:nvSpPr>
          <p:cNvPr id="5" name="Subtitle 2"/>
          <p:cNvSpPr>
            <a:spLocks noGrp="1"/>
          </p:cNvSpPr>
          <p:nvPr>
            <p:ph type="subTitle" idx="1" hasCustomPrompt="1"/>
          </p:nvPr>
        </p:nvSpPr>
        <p:spPr>
          <a:xfrm>
            <a:off x="624001" y="1944002"/>
            <a:ext cx="9456977" cy="3533933"/>
          </a:xfrm>
        </p:spPr>
        <p:txBody>
          <a:bodyPr>
            <a:normAutofit/>
          </a:bodyPr>
          <a:lstStyle>
            <a:lvl1pPr marL="214313" indent="-214313">
              <a:buClr>
                <a:srgbClr val="ECE81A"/>
              </a:buClr>
              <a:buSzPct val="75000"/>
              <a:buFont typeface="Wingdings" panose="05000000000000000000" pitchFamily="2" charset="2"/>
              <a:buChar char="¢"/>
              <a:defRPr sz="1350">
                <a:solidFill>
                  <a:srgbClr val="53565A"/>
                </a:solidFill>
                <a:latin typeface="Arial" panose="020B0604020202020204" pitchFamily="34" charset="0"/>
                <a:cs typeface="Arial" panose="020B0604020202020204" pitchFamily="34" charset="0"/>
              </a:defRPr>
            </a:lvl1pPr>
          </a:lstStyle>
          <a:p>
            <a:pPr lvl="0"/>
            <a:r>
              <a:rPr lang="en-US" dirty="0"/>
              <a:t>Click to add body copy</a:t>
            </a:r>
          </a:p>
          <a:p>
            <a:pPr lvl="1"/>
            <a:r>
              <a:rPr lang="en-US" dirty="0"/>
              <a:t>Second level</a:t>
            </a:r>
          </a:p>
        </p:txBody>
      </p:sp>
      <p:sp>
        <p:nvSpPr>
          <p:cNvPr id="6" name="Rectangle 5"/>
          <p:cNvSpPr/>
          <p:nvPr userDrawn="1"/>
        </p:nvSpPr>
        <p:spPr>
          <a:xfrm>
            <a:off x="0" y="1011261"/>
            <a:ext cx="12192000" cy="428646"/>
          </a:xfrm>
          <a:prstGeom prst="rect">
            <a:avLst/>
          </a:prstGeom>
          <a:gradFill flip="none" rotWithShape="1">
            <a:gsLst>
              <a:gs pos="59000">
                <a:srgbClr val="8F9194"/>
              </a:gs>
              <a:gs pos="0">
                <a:srgbClr val="53565A"/>
              </a:gs>
              <a:gs pos="8000">
                <a:srgbClr val="53565A"/>
              </a:gs>
              <a:gs pos="88000">
                <a:srgbClr val="53565A">
                  <a:tint val="44500"/>
                  <a:satMod val="160000"/>
                </a:srgbClr>
              </a:gs>
              <a:gs pos="100000">
                <a:srgbClr val="53565A">
                  <a:tint val="23500"/>
                  <a:satMod val="16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8" name="Text Placeholder 4"/>
          <p:cNvSpPr>
            <a:spLocks noGrp="1"/>
          </p:cNvSpPr>
          <p:nvPr>
            <p:ph type="body" sz="quarter" idx="3" hasCustomPrompt="1"/>
          </p:nvPr>
        </p:nvSpPr>
        <p:spPr>
          <a:xfrm>
            <a:off x="615564" y="1010543"/>
            <a:ext cx="9456088" cy="425755"/>
          </a:xfrm>
        </p:spPr>
        <p:txBody>
          <a:bodyPr anchor="b">
            <a:normAutofit/>
          </a:bodyPr>
          <a:lstStyle>
            <a:lvl1pPr marL="0" indent="0">
              <a:buNone/>
              <a:defRPr sz="1575" b="1">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add subtitle</a:t>
            </a:r>
          </a:p>
        </p:txBody>
      </p:sp>
    </p:spTree>
    <p:extLst>
      <p:ext uri="{BB962C8B-B14F-4D97-AF65-F5344CB8AC3E}">
        <p14:creationId xmlns:p14="http://schemas.microsoft.com/office/powerpoint/2010/main" val="144404345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Picture with text">
    <p:spTree>
      <p:nvGrpSpPr>
        <p:cNvPr id="1" name=""/>
        <p:cNvGrpSpPr/>
        <p:nvPr/>
      </p:nvGrpSpPr>
      <p:grpSpPr>
        <a:xfrm>
          <a:off x="0" y="0"/>
          <a:ext cx="0" cy="0"/>
          <a:chOff x="0" y="0"/>
          <a:chExt cx="0" cy="0"/>
        </a:xfrm>
      </p:grpSpPr>
      <p:sp>
        <p:nvSpPr>
          <p:cNvPr id="8" name="Subtitle 2"/>
          <p:cNvSpPr>
            <a:spLocks noGrp="1"/>
          </p:cNvSpPr>
          <p:nvPr>
            <p:ph type="subTitle" idx="10" hasCustomPrompt="1"/>
          </p:nvPr>
        </p:nvSpPr>
        <p:spPr>
          <a:xfrm>
            <a:off x="624001" y="1944002"/>
            <a:ext cx="5472001" cy="3534449"/>
          </a:xfrm>
        </p:spPr>
        <p:txBody>
          <a:bodyPr>
            <a:normAutofit/>
          </a:bodyPr>
          <a:lstStyle>
            <a:lvl1pPr marL="214313" indent="-214313">
              <a:buClr>
                <a:srgbClr val="ECE81A"/>
              </a:buClr>
              <a:buSzPct val="75000"/>
              <a:buFont typeface="Wingdings" panose="05000000000000000000" pitchFamily="2" charset="2"/>
              <a:buChar char="¢"/>
              <a:defRPr sz="1350">
                <a:solidFill>
                  <a:srgbClr val="53565A"/>
                </a:solidFill>
                <a:latin typeface="Arial" panose="020B0604020202020204" pitchFamily="34" charset="0"/>
                <a:cs typeface="Arial" panose="020B0604020202020204" pitchFamily="34" charset="0"/>
              </a:defRPr>
            </a:lvl1pPr>
          </a:lstStyle>
          <a:p>
            <a:pPr lvl="0"/>
            <a:r>
              <a:rPr lang="en-US" dirty="0"/>
              <a:t>Click to add body copy</a:t>
            </a:r>
          </a:p>
          <a:p>
            <a:pPr lvl="1"/>
            <a:r>
              <a:rPr lang="en-US" dirty="0"/>
              <a:t>Second level</a:t>
            </a:r>
          </a:p>
        </p:txBody>
      </p:sp>
      <p:sp>
        <p:nvSpPr>
          <p:cNvPr id="9" name="Title Placeholder 1"/>
          <p:cNvSpPr>
            <a:spLocks noGrp="1"/>
          </p:cNvSpPr>
          <p:nvPr>
            <p:ph type="title"/>
          </p:nvPr>
        </p:nvSpPr>
        <p:spPr>
          <a:xfrm>
            <a:off x="615564" y="409853"/>
            <a:ext cx="9456088" cy="795128"/>
          </a:xfrm>
          <a:prstGeom prst="rect">
            <a:avLst/>
          </a:prstGeom>
        </p:spPr>
        <p:txBody>
          <a:bodyPr vert="horz" lIns="91440" tIns="45720" rIns="91440" bIns="45720" rtlCol="0" anchor="t" anchorCtr="0">
            <a:normAutofit/>
          </a:bodyPr>
          <a:lstStyle>
            <a:lvl1pPr>
              <a:defRPr baseline="0"/>
            </a:lvl1pPr>
          </a:lstStyle>
          <a:p>
            <a:endParaRPr lang="en-GB" dirty="0"/>
          </a:p>
        </p:txBody>
      </p:sp>
      <p:sp>
        <p:nvSpPr>
          <p:cNvPr id="12" name="Picture Placeholder 2"/>
          <p:cNvSpPr>
            <a:spLocks noGrp="1"/>
          </p:cNvSpPr>
          <p:nvPr>
            <p:ph type="pic" idx="12"/>
          </p:nvPr>
        </p:nvSpPr>
        <p:spPr>
          <a:xfrm>
            <a:off x="6520071" y="1944002"/>
            <a:ext cx="3551583" cy="353444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dirty="0"/>
          </a:p>
        </p:txBody>
      </p:sp>
    </p:spTree>
    <p:extLst>
      <p:ext uri="{BB962C8B-B14F-4D97-AF65-F5344CB8AC3E}">
        <p14:creationId xmlns:p14="http://schemas.microsoft.com/office/powerpoint/2010/main" val="54422933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Comparison - two column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15566" y="415637"/>
            <a:ext cx="9447655" cy="806334"/>
          </a:xfrm>
          <a:prstGeom prst="rect">
            <a:avLst/>
          </a:prstGeom>
        </p:spPr>
        <p:txBody>
          <a:bodyPr/>
          <a:lstStyle>
            <a:lvl1pPr>
              <a:defRPr/>
            </a:lvl1pPr>
          </a:lstStyle>
          <a:p>
            <a:r>
              <a:rPr lang="en-US" dirty="0"/>
              <a:t>Click to add title</a:t>
            </a:r>
            <a:endParaRPr lang="en-GB" dirty="0"/>
          </a:p>
        </p:txBody>
      </p:sp>
      <p:sp>
        <p:nvSpPr>
          <p:cNvPr id="4" name="Content Placeholder 3"/>
          <p:cNvSpPr>
            <a:spLocks noGrp="1"/>
          </p:cNvSpPr>
          <p:nvPr>
            <p:ph sz="half" idx="2"/>
          </p:nvPr>
        </p:nvSpPr>
        <p:spPr>
          <a:xfrm>
            <a:off x="623999" y="2460567"/>
            <a:ext cx="4549652" cy="2909813"/>
          </a:xfrm>
        </p:spPr>
        <p:txBody>
          <a:bodyPr/>
          <a:lstStyle>
            <a:lvl1pPr marL="214313" indent="-214313">
              <a:buClr>
                <a:srgbClr val="ECE81A"/>
              </a:buClr>
              <a:buSzPct val="75000"/>
              <a:buFont typeface="Wingdings" panose="05000000000000000000" pitchFamily="2" charset="2"/>
              <a:buChar char="¢"/>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3"/>
          </p:nvPr>
        </p:nvSpPr>
        <p:spPr>
          <a:xfrm>
            <a:off x="5513568" y="1928556"/>
            <a:ext cx="4558085" cy="448889"/>
          </a:xfrm>
        </p:spPr>
        <p:txBody>
          <a:bodyPr anchor="t" anchorCtr="0">
            <a:normAutofit/>
          </a:bodyPr>
          <a:lstStyle>
            <a:lvl1pPr marL="0" indent="0">
              <a:buNone/>
              <a:defRPr sz="15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Edit Master text styles</a:t>
            </a:r>
          </a:p>
        </p:txBody>
      </p:sp>
      <p:sp>
        <p:nvSpPr>
          <p:cNvPr id="6" name="Content Placeholder 5"/>
          <p:cNvSpPr>
            <a:spLocks noGrp="1"/>
          </p:cNvSpPr>
          <p:nvPr>
            <p:ph sz="quarter" idx="4"/>
          </p:nvPr>
        </p:nvSpPr>
        <p:spPr>
          <a:xfrm>
            <a:off x="5515023" y="2460567"/>
            <a:ext cx="4556631" cy="2909813"/>
          </a:xfrm>
        </p:spPr>
        <p:txBody>
          <a:bodyPr/>
          <a:lstStyle>
            <a:lvl1pPr marL="214313" indent="-214313">
              <a:buClr>
                <a:srgbClr val="ECE81A"/>
              </a:buClr>
              <a:buSzPct val="75000"/>
              <a:buFont typeface="Wingdings" panose="05000000000000000000" pitchFamily="2" charset="2"/>
              <a:buChar char="¢"/>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4"/>
          <p:cNvSpPr>
            <a:spLocks noGrp="1"/>
          </p:cNvSpPr>
          <p:nvPr>
            <p:ph type="body" sz="quarter" idx="10"/>
          </p:nvPr>
        </p:nvSpPr>
        <p:spPr>
          <a:xfrm>
            <a:off x="615564" y="1928556"/>
            <a:ext cx="4558085" cy="448889"/>
          </a:xfrm>
        </p:spPr>
        <p:txBody>
          <a:bodyPr anchor="t" anchorCtr="0">
            <a:normAutofit/>
          </a:bodyPr>
          <a:lstStyle>
            <a:lvl1pPr marL="0" indent="0">
              <a:buNone/>
              <a:defRPr sz="15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Edit Master text styles</a:t>
            </a:r>
          </a:p>
        </p:txBody>
      </p:sp>
    </p:spTree>
    <p:extLst>
      <p:ext uri="{BB962C8B-B14F-4D97-AF65-F5344CB8AC3E}">
        <p14:creationId xmlns:p14="http://schemas.microsoft.com/office/powerpoint/2010/main" val="169877087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Chart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15565" y="409489"/>
            <a:ext cx="9456089" cy="787542"/>
          </a:xfrm>
        </p:spPr>
        <p:txBody>
          <a:bodyPr/>
          <a:lstStyle>
            <a:lvl1pPr>
              <a:defRPr/>
            </a:lvl1pPr>
          </a:lstStyle>
          <a:p>
            <a:r>
              <a:rPr lang="en-US" dirty="0"/>
              <a:t>Click to add title</a:t>
            </a:r>
            <a:endParaRPr lang="en-GB" dirty="0"/>
          </a:p>
        </p:txBody>
      </p:sp>
      <p:sp>
        <p:nvSpPr>
          <p:cNvPr id="4" name="Chart Placeholder 3"/>
          <p:cNvSpPr>
            <a:spLocks noGrp="1"/>
          </p:cNvSpPr>
          <p:nvPr>
            <p:ph type="chart" sz="quarter" idx="10" hasCustomPrompt="1"/>
          </p:nvPr>
        </p:nvSpPr>
        <p:spPr>
          <a:xfrm>
            <a:off x="615952" y="1943999"/>
            <a:ext cx="9455149" cy="3799576"/>
          </a:xfrm>
        </p:spPr>
        <p:txBody>
          <a:bodyPr/>
          <a:lstStyle>
            <a:lvl1pPr marL="0" indent="0">
              <a:buNone/>
              <a:defRPr baseline="0"/>
            </a:lvl1pPr>
          </a:lstStyle>
          <a:p>
            <a:r>
              <a:rPr lang="en-GB" dirty="0"/>
              <a:t>Click the icon to add a graph/chart</a:t>
            </a:r>
          </a:p>
        </p:txBody>
      </p:sp>
    </p:spTree>
    <p:extLst>
      <p:ext uri="{BB962C8B-B14F-4D97-AF65-F5344CB8AC3E}">
        <p14:creationId xmlns:p14="http://schemas.microsoft.com/office/powerpoint/2010/main" val="4219601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DF467-9136-4603-935E-7A246D33561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5406046-8204-4670-8A3C-4A90D00AA0C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28A190E-62F2-45B6-B1DF-D299FBCEEE3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AC065D9E-B0F9-4ED7-8E7D-12A76E8B8D05}"/>
              </a:ext>
            </a:extLst>
          </p:cNvPr>
          <p:cNvSpPr>
            <a:spLocks noGrp="1"/>
          </p:cNvSpPr>
          <p:nvPr>
            <p:ph type="dt" sz="half" idx="10"/>
          </p:nvPr>
        </p:nvSpPr>
        <p:spPr/>
        <p:txBody>
          <a:bodyPr/>
          <a:lstStyle/>
          <a:p>
            <a:fld id="{E1F15011-F147-4D26-8264-2DFB6D048FC1}" type="datetimeFigureOut">
              <a:rPr lang="en-GB" smtClean="0"/>
              <a:t>13/11/2018</a:t>
            </a:fld>
            <a:endParaRPr lang="en-GB"/>
          </a:p>
        </p:txBody>
      </p:sp>
      <p:sp>
        <p:nvSpPr>
          <p:cNvPr id="6" name="Footer Placeholder 5">
            <a:extLst>
              <a:ext uri="{FF2B5EF4-FFF2-40B4-BE49-F238E27FC236}">
                <a16:creationId xmlns:a16="http://schemas.microsoft.com/office/drawing/2014/main" id="{0F960C71-DBC3-498D-90F6-F840273BD93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5FD10A1-11BC-41ED-A17D-76D995563175}"/>
              </a:ext>
            </a:extLst>
          </p:cNvPr>
          <p:cNvSpPr>
            <a:spLocks noGrp="1"/>
          </p:cNvSpPr>
          <p:nvPr>
            <p:ph type="sldNum" sz="quarter" idx="12"/>
          </p:nvPr>
        </p:nvSpPr>
        <p:spPr/>
        <p:txBody>
          <a:bodyPr/>
          <a:lstStyle/>
          <a:p>
            <a:fld id="{260CBE34-7F0C-4B24-A2B7-A0903F1A6A0E}" type="slidenum">
              <a:rPr lang="en-GB" smtClean="0"/>
              <a:t>‹#›</a:t>
            </a:fld>
            <a:endParaRPr lang="en-GB"/>
          </a:p>
        </p:txBody>
      </p:sp>
    </p:spTree>
    <p:extLst>
      <p:ext uri="{BB962C8B-B14F-4D97-AF65-F5344CB8AC3E}">
        <p14:creationId xmlns:p14="http://schemas.microsoft.com/office/powerpoint/2010/main" val="392821752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24000" y="360001"/>
            <a:ext cx="9456976" cy="926320"/>
          </a:xfrm>
        </p:spPr>
        <p:txBody>
          <a:bodyPr lIns="0" tIns="0" rIns="0" bIns="0" anchor="t">
            <a:normAutofit/>
          </a:bodyPr>
          <a:lstStyle>
            <a:lvl1pPr algn="l">
              <a:lnSpc>
                <a:spcPts val="3600"/>
              </a:lnSpc>
              <a:defRPr sz="3300" b="0" i="0">
                <a:solidFill>
                  <a:srgbClr val="53565A"/>
                </a:solidFill>
                <a:latin typeface="Arial"/>
                <a:cs typeface="Arial"/>
              </a:defRPr>
            </a:lvl1pPr>
          </a:lstStyle>
          <a:p>
            <a:r>
              <a:rPr lang="en-GB" dirty="0"/>
              <a:t>Click to add slide title</a:t>
            </a:r>
            <a:endParaRPr lang="en-US" dirty="0"/>
          </a:p>
        </p:txBody>
      </p:sp>
      <p:sp>
        <p:nvSpPr>
          <p:cNvPr id="3" name="Subtitle 2"/>
          <p:cNvSpPr>
            <a:spLocks noGrp="1"/>
          </p:cNvSpPr>
          <p:nvPr>
            <p:ph type="subTitle" idx="1" hasCustomPrompt="1"/>
          </p:nvPr>
        </p:nvSpPr>
        <p:spPr>
          <a:xfrm>
            <a:off x="624000" y="1944000"/>
            <a:ext cx="9456977" cy="3533933"/>
          </a:xfrm>
        </p:spPr>
        <p:txBody>
          <a:bodyPr lIns="0" tIns="0" rIns="0" bIns="0">
            <a:normAutofit/>
          </a:bodyPr>
          <a:lstStyle>
            <a:lvl1pPr marL="0" indent="0" algn="l">
              <a:lnSpc>
                <a:spcPts val="3600"/>
              </a:lnSpc>
              <a:spcBef>
                <a:spcPts val="0"/>
              </a:spcBef>
              <a:buNone/>
              <a:defRPr sz="3300" b="0" i="0">
                <a:solidFill>
                  <a:srgbClr val="53565A"/>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add body copy (large)</a:t>
            </a:r>
            <a:endParaRPr lang="en-US" dirty="0"/>
          </a:p>
        </p:txBody>
      </p:sp>
      <p:sp>
        <p:nvSpPr>
          <p:cNvPr id="6" name="Slide Number Placeholder 5"/>
          <p:cNvSpPr>
            <a:spLocks noGrp="1"/>
          </p:cNvSpPr>
          <p:nvPr>
            <p:ph type="sldNum" sz="quarter" idx="12"/>
          </p:nvPr>
        </p:nvSpPr>
        <p:spPr>
          <a:xfrm>
            <a:off x="624417" y="6335714"/>
            <a:ext cx="1422400" cy="365125"/>
          </a:xfrm>
        </p:spPr>
        <p:txBody>
          <a:bodyPr lIns="0" tIns="0" bIns="0" anchor="t"/>
          <a:lstStyle>
            <a:lvl1pPr algn="l">
              <a:defRPr sz="1000">
                <a:solidFill>
                  <a:srgbClr val="53565A"/>
                </a:solidFill>
                <a:latin typeface="Arial" panose="020B0604020202020204" pitchFamily="34" charset="0"/>
                <a:cs typeface="Arial" panose="020B0604020202020204" pitchFamily="34" charset="0"/>
              </a:defRPr>
            </a:lvl1pPr>
          </a:lstStyle>
          <a:p>
            <a:r>
              <a:rPr lang="en-GB"/>
              <a:t>Page </a:t>
            </a:r>
            <a:fld id="{FE8EF773-C66E-465C-A741-B59E89357D8A}" type="slidenum">
              <a:rPr lang="en-GB"/>
              <a:pPr/>
              <a:t>‹#›</a:t>
            </a:fld>
            <a:endParaRPr lang="en-GB"/>
          </a:p>
        </p:txBody>
      </p:sp>
    </p:spTree>
    <p:extLst>
      <p:ext uri="{BB962C8B-B14F-4D97-AF65-F5344CB8AC3E}">
        <p14:creationId xmlns:p14="http://schemas.microsoft.com/office/powerpoint/2010/main" val="288517601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24000" y="360001"/>
            <a:ext cx="9456976" cy="926320"/>
          </a:xfrm>
        </p:spPr>
        <p:txBody>
          <a:bodyPr lIns="0" tIns="0" rIns="0" bIns="0" anchor="t">
            <a:normAutofit/>
          </a:bodyPr>
          <a:lstStyle>
            <a:lvl1pPr algn="l">
              <a:lnSpc>
                <a:spcPts val="3600"/>
              </a:lnSpc>
              <a:defRPr sz="3300" b="0" i="0">
                <a:solidFill>
                  <a:srgbClr val="53565A"/>
                </a:solidFill>
                <a:latin typeface="Arial"/>
                <a:cs typeface="Arial"/>
              </a:defRPr>
            </a:lvl1pPr>
          </a:lstStyle>
          <a:p>
            <a:r>
              <a:rPr lang="en-GB" dirty="0"/>
              <a:t>Click to add slide title</a:t>
            </a:r>
            <a:endParaRPr lang="en-US" dirty="0"/>
          </a:p>
        </p:txBody>
      </p:sp>
      <p:sp>
        <p:nvSpPr>
          <p:cNvPr id="3" name="Subtitle 2"/>
          <p:cNvSpPr>
            <a:spLocks noGrp="1"/>
          </p:cNvSpPr>
          <p:nvPr>
            <p:ph type="subTitle" idx="1" hasCustomPrompt="1"/>
          </p:nvPr>
        </p:nvSpPr>
        <p:spPr>
          <a:xfrm>
            <a:off x="624000" y="1944000"/>
            <a:ext cx="9456977" cy="3533933"/>
          </a:xfrm>
        </p:spPr>
        <p:txBody>
          <a:bodyPr lIns="0" tIns="0" rIns="0" bIns="0">
            <a:normAutofit/>
          </a:bodyPr>
          <a:lstStyle>
            <a:lvl1pPr marL="285750" indent="-285750" algn="l">
              <a:lnSpc>
                <a:spcPts val="2100"/>
              </a:lnSpc>
              <a:spcBef>
                <a:spcPts val="0"/>
              </a:spcBef>
              <a:buFont typeface="Arial" panose="020B0604020202020204" pitchFamily="34" charset="0"/>
              <a:buChar char="•"/>
              <a:defRPr sz="1800" b="0" i="0" baseline="0">
                <a:solidFill>
                  <a:srgbClr val="53565A"/>
                </a:solidFill>
                <a:latin typeface="Arial"/>
                <a:cs typeface="Arial"/>
              </a:defRPr>
            </a:lvl1pPr>
            <a:lvl2pPr marL="742950" indent="-285750" algn="l">
              <a:buFont typeface="Arial" panose="020B0604020202020204" pitchFamily="34" charset="0"/>
              <a:buChar char="•"/>
              <a:defRPr sz="1800">
                <a:solidFill>
                  <a:schemeClr val="tx1">
                    <a:tint val="75000"/>
                  </a:schemeClr>
                </a:solidFill>
                <a:latin typeface="Arial" panose="020B0604020202020204" pitchFamily="34" charset="0"/>
                <a:cs typeface="Arial" panose="020B0604020202020204" pitchFamily="34" charset="0"/>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add body copy (medium)</a:t>
            </a:r>
          </a:p>
          <a:p>
            <a:pPr lvl="1"/>
            <a:endParaRPr lang="en-US" dirty="0"/>
          </a:p>
        </p:txBody>
      </p:sp>
      <p:sp>
        <p:nvSpPr>
          <p:cNvPr id="6" name="Slide Number Placeholder 5"/>
          <p:cNvSpPr>
            <a:spLocks noGrp="1"/>
          </p:cNvSpPr>
          <p:nvPr>
            <p:ph type="sldNum" sz="quarter" idx="12"/>
          </p:nvPr>
        </p:nvSpPr>
        <p:spPr>
          <a:xfrm>
            <a:off x="624417" y="6335714"/>
            <a:ext cx="1422400" cy="365125"/>
          </a:xfrm>
        </p:spPr>
        <p:txBody>
          <a:bodyPr lIns="0" tIns="0" bIns="0" anchor="t"/>
          <a:lstStyle>
            <a:lvl1pPr algn="l">
              <a:defRPr sz="1000">
                <a:solidFill>
                  <a:srgbClr val="53565A"/>
                </a:solidFill>
                <a:latin typeface="Arial" panose="020B0604020202020204" pitchFamily="34" charset="0"/>
                <a:cs typeface="Arial" panose="020B0604020202020204" pitchFamily="34" charset="0"/>
              </a:defRPr>
            </a:lvl1pPr>
          </a:lstStyle>
          <a:p>
            <a:r>
              <a:rPr lang="en-GB"/>
              <a:t>Page </a:t>
            </a:r>
            <a:fld id="{6E5B5BC1-7DEB-46C5-82FD-7A6A2B3E8550}" type="slidenum">
              <a:rPr lang="en-GB"/>
              <a:pPr/>
              <a:t>‹#›</a:t>
            </a:fld>
            <a:endParaRPr lang="en-GB"/>
          </a:p>
        </p:txBody>
      </p:sp>
    </p:spTree>
    <p:extLst>
      <p:ext uri="{BB962C8B-B14F-4D97-AF65-F5344CB8AC3E}">
        <p14:creationId xmlns:p14="http://schemas.microsoft.com/office/powerpoint/2010/main" val="103841060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24000" y="360001"/>
            <a:ext cx="9456976" cy="926320"/>
          </a:xfrm>
        </p:spPr>
        <p:txBody>
          <a:bodyPr lIns="0" tIns="0" rIns="0" bIns="0" anchor="t">
            <a:normAutofit/>
          </a:bodyPr>
          <a:lstStyle>
            <a:lvl1pPr algn="l">
              <a:lnSpc>
                <a:spcPts val="3600"/>
              </a:lnSpc>
              <a:defRPr sz="3300" b="0" i="0">
                <a:solidFill>
                  <a:srgbClr val="53565A"/>
                </a:solidFill>
                <a:latin typeface="Arial"/>
                <a:cs typeface="Arial"/>
              </a:defRPr>
            </a:lvl1pPr>
          </a:lstStyle>
          <a:p>
            <a:r>
              <a:rPr lang="en-GB" dirty="0"/>
              <a:t>Click to add slide title</a:t>
            </a:r>
            <a:endParaRPr lang="en-US" dirty="0"/>
          </a:p>
        </p:txBody>
      </p:sp>
      <p:sp>
        <p:nvSpPr>
          <p:cNvPr id="3" name="Subtitle 2"/>
          <p:cNvSpPr>
            <a:spLocks noGrp="1"/>
          </p:cNvSpPr>
          <p:nvPr>
            <p:ph type="subTitle" idx="1" hasCustomPrompt="1"/>
          </p:nvPr>
        </p:nvSpPr>
        <p:spPr>
          <a:xfrm>
            <a:off x="623999" y="1944000"/>
            <a:ext cx="6012591" cy="3533933"/>
          </a:xfrm>
        </p:spPr>
        <p:txBody>
          <a:bodyPr lIns="0" tIns="0" rIns="0" bIns="0">
            <a:normAutofit/>
          </a:bodyPr>
          <a:lstStyle>
            <a:lvl1pPr marL="285750" indent="-285750" algn="l">
              <a:lnSpc>
                <a:spcPts val="2100"/>
              </a:lnSpc>
              <a:spcBef>
                <a:spcPts val="0"/>
              </a:spcBef>
              <a:buFont typeface="Arial" panose="020B0604020202020204" pitchFamily="34" charset="0"/>
              <a:buChar char="•"/>
              <a:defRPr sz="1800" b="0" i="0" baseline="0">
                <a:solidFill>
                  <a:srgbClr val="53565A"/>
                </a:solidFill>
                <a:latin typeface="Arial"/>
                <a:cs typeface="Arial"/>
              </a:defRPr>
            </a:lvl1pPr>
            <a:lvl2pPr marL="742950" indent="-285750" algn="l">
              <a:buFont typeface="Arial" panose="020B0604020202020204" pitchFamily="34" charset="0"/>
              <a:buChar char="•"/>
              <a:defRPr sz="1800">
                <a:solidFill>
                  <a:schemeClr val="tx1">
                    <a:tint val="75000"/>
                  </a:schemeClr>
                </a:solidFill>
                <a:latin typeface="Arial" panose="020B0604020202020204" pitchFamily="34" charset="0"/>
                <a:cs typeface="Arial" panose="020B0604020202020204" pitchFamily="34" charset="0"/>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add body copy (medium)</a:t>
            </a:r>
          </a:p>
          <a:p>
            <a:pPr lvl="1"/>
            <a:endParaRPr lang="en-US" dirty="0"/>
          </a:p>
        </p:txBody>
      </p:sp>
      <p:sp>
        <p:nvSpPr>
          <p:cNvPr id="6" name="Slide Number Placeholder 5"/>
          <p:cNvSpPr>
            <a:spLocks noGrp="1"/>
          </p:cNvSpPr>
          <p:nvPr>
            <p:ph type="sldNum" sz="quarter" idx="12"/>
          </p:nvPr>
        </p:nvSpPr>
        <p:spPr>
          <a:xfrm>
            <a:off x="624417" y="6335714"/>
            <a:ext cx="1422400" cy="365125"/>
          </a:xfrm>
        </p:spPr>
        <p:txBody>
          <a:bodyPr lIns="0" tIns="0" bIns="0" anchor="t"/>
          <a:lstStyle>
            <a:lvl1pPr algn="l">
              <a:defRPr sz="1000">
                <a:solidFill>
                  <a:srgbClr val="53565A"/>
                </a:solidFill>
                <a:latin typeface="Arial" panose="020B0604020202020204" pitchFamily="34" charset="0"/>
                <a:cs typeface="Arial" panose="020B0604020202020204" pitchFamily="34" charset="0"/>
              </a:defRPr>
            </a:lvl1pPr>
          </a:lstStyle>
          <a:p>
            <a:r>
              <a:rPr lang="en-GB"/>
              <a:t>Page </a:t>
            </a:r>
            <a:fld id="{6E5B5BC1-7DEB-46C5-82FD-7A6A2B3E8550}" type="slidenum">
              <a:rPr lang="en-GB"/>
              <a:pPr/>
              <a:t>‹#›</a:t>
            </a:fld>
            <a:endParaRPr lang="en-GB"/>
          </a:p>
        </p:txBody>
      </p:sp>
    </p:spTree>
    <p:extLst>
      <p:ext uri="{BB962C8B-B14F-4D97-AF65-F5344CB8AC3E}">
        <p14:creationId xmlns:p14="http://schemas.microsoft.com/office/powerpoint/2010/main" val="183813100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4" name="Title Placeholder 1"/>
          <p:cNvSpPr>
            <a:spLocks noGrp="1"/>
          </p:cNvSpPr>
          <p:nvPr>
            <p:ph type="title" hasCustomPrompt="1"/>
          </p:nvPr>
        </p:nvSpPr>
        <p:spPr>
          <a:xfrm>
            <a:off x="690437" y="1887133"/>
            <a:ext cx="7920164" cy="1810224"/>
          </a:xfrm>
          <a:prstGeom prst="rect">
            <a:avLst/>
          </a:prstGeom>
        </p:spPr>
        <p:txBody>
          <a:bodyPr vert="horz" lIns="91440" tIns="45720" rIns="91440" bIns="45720" rtlCol="0" anchor="t" anchorCtr="0">
            <a:normAutofit/>
          </a:bodyPr>
          <a:lstStyle>
            <a:lvl1pPr>
              <a:defRPr baseline="0"/>
            </a:lvl1pPr>
          </a:lstStyle>
          <a:p>
            <a:r>
              <a:rPr lang="en-US" dirty="0"/>
              <a:t>Click to add presentation title</a:t>
            </a:r>
            <a:br>
              <a:rPr lang="en-US" dirty="0"/>
            </a:br>
            <a:endParaRPr lang="en-GB" dirty="0"/>
          </a:p>
        </p:txBody>
      </p:sp>
      <p:sp>
        <p:nvSpPr>
          <p:cNvPr id="8" name="Text Placeholder 4"/>
          <p:cNvSpPr>
            <a:spLocks noGrp="1"/>
          </p:cNvSpPr>
          <p:nvPr>
            <p:ph type="body" sz="quarter" idx="12" hasCustomPrompt="1"/>
          </p:nvPr>
        </p:nvSpPr>
        <p:spPr>
          <a:xfrm>
            <a:off x="690434" y="241653"/>
            <a:ext cx="7920164" cy="402403"/>
          </a:xfrm>
          <a:prstGeom prst="rect">
            <a:avLst/>
          </a:prstGeom>
        </p:spPr>
        <p:txBody>
          <a:bodyPr anchor="t" anchorCtr="0">
            <a:noAutofit/>
          </a:bodyPr>
          <a:lstStyle>
            <a:lvl1pPr marL="0" indent="0">
              <a:lnSpc>
                <a:spcPct val="100000"/>
              </a:lnSpc>
              <a:spcBef>
                <a:spcPts val="0"/>
              </a:spcBef>
              <a:buNone/>
              <a:defRPr sz="1000" b="0">
                <a:solidFill>
                  <a:srgbClr val="53565A"/>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presentation title, author and date</a:t>
            </a:r>
            <a:endParaRPr lang="en-GB" dirty="0"/>
          </a:p>
        </p:txBody>
      </p:sp>
      <p:sp>
        <p:nvSpPr>
          <p:cNvPr id="11" name="Picture Placeholder 10"/>
          <p:cNvSpPr>
            <a:spLocks noGrp="1"/>
          </p:cNvSpPr>
          <p:nvPr>
            <p:ph type="pic" sz="quarter" idx="13" hasCustomPrompt="1"/>
          </p:nvPr>
        </p:nvSpPr>
        <p:spPr>
          <a:xfrm>
            <a:off x="8958471" y="5295818"/>
            <a:ext cx="2490525" cy="1374775"/>
          </a:xfrm>
          <a:prstGeom prst="rect">
            <a:avLst/>
          </a:prstGeom>
          <a:noFill/>
          <a:ln>
            <a:noFill/>
          </a:ln>
        </p:spPr>
        <p:txBody>
          <a:bodyPr/>
          <a:lstStyle>
            <a:lvl1pPr marL="0" indent="0">
              <a:buNone/>
              <a:defRPr sz="1400" baseline="0">
                <a:solidFill>
                  <a:srgbClr val="53565A"/>
                </a:solidFill>
                <a:latin typeface="Arial" panose="020B0604020202020204" pitchFamily="34" charset="0"/>
                <a:cs typeface="Arial" panose="020B0604020202020204" pitchFamily="34" charset="0"/>
              </a:defRPr>
            </a:lvl1pPr>
          </a:lstStyle>
          <a:p>
            <a:r>
              <a:rPr lang="en-GB" dirty="0"/>
              <a:t>Insert company logo if applicable</a:t>
            </a:r>
          </a:p>
        </p:txBody>
      </p:sp>
      <p:sp>
        <p:nvSpPr>
          <p:cNvPr id="6" name="Text Placeholder 5"/>
          <p:cNvSpPr>
            <a:spLocks noGrp="1"/>
          </p:cNvSpPr>
          <p:nvPr>
            <p:ph type="body" sz="quarter" idx="14" hasCustomPrompt="1"/>
          </p:nvPr>
        </p:nvSpPr>
        <p:spPr>
          <a:xfrm>
            <a:off x="690434" y="3887789"/>
            <a:ext cx="7920164" cy="708025"/>
          </a:xfrm>
          <a:prstGeom prst="rect">
            <a:avLst/>
          </a:prstGeom>
        </p:spPr>
        <p:txBody>
          <a:bodyPr/>
          <a:lstStyle>
            <a:lvl1pPr marL="0" indent="0">
              <a:buNone/>
              <a:defRPr sz="1300" b="1" baseline="0">
                <a:solidFill>
                  <a:srgbClr val="165788"/>
                </a:solidFill>
                <a:latin typeface="Arial" panose="020B0604020202020204" pitchFamily="34" charset="0"/>
                <a:cs typeface="Arial" panose="020B0604020202020204" pitchFamily="34" charset="0"/>
              </a:defRPr>
            </a:lvl1pPr>
            <a:lvl2pPr>
              <a:defRPr sz="1400">
                <a:solidFill>
                  <a:srgbClr val="53565A"/>
                </a:solidFill>
                <a:latin typeface="Arial" panose="020B0604020202020204" pitchFamily="34" charset="0"/>
                <a:cs typeface="Arial" panose="020B0604020202020204" pitchFamily="34" charset="0"/>
              </a:defRPr>
            </a:lvl2pPr>
            <a:lvl3pPr>
              <a:defRPr sz="1400">
                <a:solidFill>
                  <a:srgbClr val="53565A"/>
                </a:solidFill>
                <a:latin typeface="Arial" panose="020B0604020202020204" pitchFamily="34" charset="0"/>
                <a:cs typeface="Arial" panose="020B0604020202020204" pitchFamily="34" charset="0"/>
              </a:defRPr>
            </a:lvl3pPr>
            <a:lvl4pPr>
              <a:defRPr sz="1400">
                <a:solidFill>
                  <a:srgbClr val="53565A"/>
                </a:solidFill>
                <a:latin typeface="Arial" panose="020B0604020202020204" pitchFamily="34" charset="0"/>
                <a:cs typeface="Arial" panose="020B0604020202020204" pitchFamily="34" charset="0"/>
              </a:defRPr>
            </a:lvl4pPr>
            <a:lvl5pPr>
              <a:defRPr sz="1400">
                <a:solidFill>
                  <a:srgbClr val="53565A"/>
                </a:solidFill>
                <a:latin typeface="Arial" panose="020B0604020202020204" pitchFamily="34" charset="0"/>
                <a:cs typeface="Arial" panose="020B0604020202020204" pitchFamily="34" charset="0"/>
              </a:defRPr>
            </a:lvl5pPr>
          </a:lstStyle>
          <a:p>
            <a:pPr lvl="0"/>
            <a:r>
              <a:rPr lang="en-US" dirty="0"/>
              <a:t>To ensure you take full advantage of our new presentation template, please take a moment to read the quick reference guide available on </a:t>
            </a:r>
            <a:r>
              <a:rPr lang="en-US" dirty="0" err="1"/>
              <a:t>Spacehopper</a:t>
            </a:r>
            <a:r>
              <a:rPr lang="en-US" dirty="0"/>
              <a:t>. There you will also find a full user guide.</a:t>
            </a:r>
            <a:endParaRPr lang="en-GB" dirty="0"/>
          </a:p>
        </p:txBody>
      </p:sp>
    </p:spTree>
    <p:extLst>
      <p:ext uri="{BB962C8B-B14F-4D97-AF65-F5344CB8AC3E}">
        <p14:creationId xmlns:p14="http://schemas.microsoft.com/office/powerpoint/2010/main" val="2563113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216DFD-A96E-4E33-AA0C-08331C4F1FE0}"/>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401E567-781A-4377-ACB1-3C2C895660C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013A5FF-1891-4554-B3AF-96E67C2063B4}"/>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B3D0974-46A6-4388-B18C-D28B9B11B4A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8C61B5D-9B89-42E6-A36E-EBB094FF51D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A758513-7BE6-4254-A7A1-1E6781C8E620}"/>
              </a:ext>
            </a:extLst>
          </p:cNvPr>
          <p:cNvSpPr>
            <a:spLocks noGrp="1"/>
          </p:cNvSpPr>
          <p:nvPr>
            <p:ph type="dt" sz="half" idx="10"/>
          </p:nvPr>
        </p:nvSpPr>
        <p:spPr/>
        <p:txBody>
          <a:bodyPr/>
          <a:lstStyle/>
          <a:p>
            <a:fld id="{E1F15011-F147-4D26-8264-2DFB6D048FC1}" type="datetimeFigureOut">
              <a:rPr lang="en-GB" smtClean="0"/>
              <a:t>13/11/2018</a:t>
            </a:fld>
            <a:endParaRPr lang="en-GB"/>
          </a:p>
        </p:txBody>
      </p:sp>
      <p:sp>
        <p:nvSpPr>
          <p:cNvPr id="8" name="Footer Placeholder 7">
            <a:extLst>
              <a:ext uri="{FF2B5EF4-FFF2-40B4-BE49-F238E27FC236}">
                <a16:creationId xmlns:a16="http://schemas.microsoft.com/office/drawing/2014/main" id="{095DB325-B397-40EA-8345-E4E71380E209}"/>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0BF2B7CA-9D1B-47B5-9FA7-EEBDCFAD0002}"/>
              </a:ext>
            </a:extLst>
          </p:cNvPr>
          <p:cNvSpPr>
            <a:spLocks noGrp="1"/>
          </p:cNvSpPr>
          <p:nvPr>
            <p:ph type="sldNum" sz="quarter" idx="12"/>
          </p:nvPr>
        </p:nvSpPr>
        <p:spPr/>
        <p:txBody>
          <a:bodyPr/>
          <a:lstStyle/>
          <a:p>
            <a:fld id="{260CBE34-7F0C-4B24-A2B7-A0903F1A6A0E}" type="slidenum">
              <a:rPr lang="en-GB" smtClean="0"/>
              <a:t>‹#›</a:t>
            </a:fld>
            <a:endParaRPr lang="en-GB"/>
          </a:p>
        </p:txBody>
      </p:sp>
    </p:spTree>
    <p:extLst>
      <p:ext uri="{BB962C8B-B14F-4D97-AF65-F5344CB8AC3E}">
        <p14:creationId xmlns:p14="http://schemas.microsoft.com/office/powerpoint/2010/main" val="42881379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7BBA5-47DA-447D-B0EA-201953C2628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2306302-2971-4F13-8868-F8D06E16E0FF}"/>
              </a:ext>
            </a:extLst>
          </p:cNvPr>
          <p:cNvSpPr>
            <a:spLocks noGrp="1"/>
          </p:cNvSpPr>
          <p:nvPr>
            <p:ph type="dt" sz="half" idx="10"/>
          </p:nvPr>
        </p:nvSpPr>
        <p:spPr/>
        <p:txBody>
          <a:bodyPr/>
          <a:lstStyle/>
          <a:p>
            <a:fld id="{E1F15011-F147-4D26-8264-2DFB6D048FC1}" type="datetimeFigureOut">
              <a:rPr lang="en-GB" smtClean="0"/>
              <a:t>13/11/2018</a:t>
            </a:fld>
            <a:endParaRPr lang="en-GB"/>
          </a:p>
        </p:txBody>
      </p:sp>
      <p:sp>
        <p:nvSpPr>
          <p:cNvPr id="4" name="Footer Placeholder 3">
            <a:extLst>
              <a:ext uri="{FF2B5EF4-FFF2-40B4-BE49-F238E27FC236}">
                <a16:creationId xmlns:a16="http://schemas.microsoft.com/office/drawing/2014/main" id="{26A76E0E-E2F1-436B-96B6-E6F6B4988EB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94739233-7D7E-4BA5-8359-226BBA471CFE}"/>
              </a:ext>
            </a:extLst>
          </p:cNvPr>
          <p:cNvSpPr>
            <a:spLocks noGrp="1"/>
          </p:cNvSpPr>
          <p:nvPr>
            <p:ph type="sldNum" sz="quarter" idx="12"/>
          </p:nvPr>
        </p:nvSpPr>
        <p:spPr/>
        <p:txBody>
          <a:bodyPr/>
          <a:lstStyle/>
          <a:p>
            <a:fld id="{260CBE34-7F0C-4B24-A2B7-A0903F1A6A0E}" type="slidenum">
              <a:rPr lang="en-GB" smtClean="0"/>
              <a:t>‹#›</a:t>
            </a:fld>
            <a:endParaRPr lang="en-GB"/>
          </a:p>
        </p:txBody>
      </p:sp>
    </p:spTree>
    <p:extLst>
      <p:ext uri="{BB962C8B-B14F-4D97-AF65-F5344CB8AC3E}">
        <p14:creationId xmlns:p14="http://schemas.microsoft.com/office/powerpoint/2010/main" val="7131217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528A33A-6391-42EE-A7F8-F1E4BC256F58}"/>
              </a:ext>
            </a:extLst>
          </p:cNvPr>
          <p:cNvSpPr>
            <a:spLocks noGrp="1"/>
          </p:cNvSpPr>
          <p:nvPr>
            <p:ph type="dt" sz="half" idx="10"/>
          </p:nvPr>
        </p:nvSpPr>
        <p:spPr/>
        <p:txBody>
          <a:bodyPr/>
          <a:lstStyle/>
          <a:p>
            <a:fld id="{E1F15011-F147-4D26-8264-2DFB6D048FC1}" type="datetimeFigureOut">
              <a:rPr lang="en-GB" smtClean="0"/>
              <a:t>13/11/2018</a:t>
            </a:fld>
            <a:endParaRPr lang="en-GB"/>
          </a:p>
        </p:txBody>
      </p:sp>
      <p:sp>
        <p:nvSpPr>
          <p:cNvPr id="3" name="Footer Placeholder 2">
            <a:extLst>
              <a:ext uri="{FF2B5EF4-FFF2-40B4-BE49-F238E27FC236}">
                <a16:creationId xmlns:a16="http://schemas.microsoft.com/office/drawing/2014/main" id="{11DCA443-D962-4968-BFD3-467DBD734CB0}"/>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A0188B95-9429-4E4F-81FE-EF6CF677880F}"/>
              </a:ext>
            </a:extLst>
          </p:cNvPr>
          <p:cNvSpPr>
            <a:spLocks noGrp="1"/>
          </p:cNvSpPr>
          <p:nvPr>
            <p:ph type="sldNum" sz="quarter" idx="12"/>
          </p:nvPr>
        </p:nvSpPr>
        <p:spPr/>
        <p:txBody>
          <a:bodyPr/>
          <a:lstStyle/>
          <a:p>
            <a:fld id="{260CBE34-7F0C-4B24-A2B7-A0903F1A6A0E}" type="slidenum">
              <a:rPr lang="en-GB" smtClean="0"/>
              <a:t>‹#›</a:t>
            </a:fld>
            <a:endParaRPr lang="en-GB"/>
          </a:p>
        </p:txBody>
      </p:sp>
    </p:spTree>
    <p:extLst>
      <p:ext uri="{BB962C8B-B14F-4D97-AF65-F5344CB8AC3E}">
        <p14:creationId xmlns:p14="http://schemas.microsoft.com/office/powerpoint/2010/main" val="11946598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C48D2-408E-4734-B4E5-00C41566DC2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D5D72F2-02F8-4F7A-B33B-9CE7E7DEC2A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09A702B6-7D42-48E4-A1CC-3C69212337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3D05449-FB13-4027-9DBF-D2E56090D3A1}"/>
              </a:ext>
            </a:extLst>
          </p:cNvPr>
          <p:cNvSpPr>
            <a:spLocks noGrp="1"/>
          </p:cNvSpPr>
          <p:nvPr>
            <p:ph type="dt" sz="half" idx="10"/>
          </p:nvPr>
        </p:nvSpPr>
        <p:spPr/>
        <p:txBody>
          <a:bodyPr/>
          <a:lstStyle/>
          <a:p>
            <a:fld id="{E1F15011-F147-4D26-8264-2DFB6D048FC1}" type="datetimeFigureOut">
              <a:rPr lang="en-GB" smtClean="0"/>
              <a:t>13/11/2018</a:t>
            </a:fld>
            <a:endParaRPr lang="en-GB"/>
          </a:p>
        </p:txBody>
      </p:sp>
      <p:sp>
        <p:nvSpPr>
          <p:cNvPr id="6" name="Footer Placeholder 5">
            <a:extLst>
              <a:ext uri="{FF2B5EF4-FFF2-40B4-BE49-F238E27FC236}">
                <a16:creationId xmlns:a16="http://schemas.microsoft.com/office/drawing/2014/main" id="{6332B010-DB5D-41B3-A53D-FD0E8A64DE6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B1CC156-EC37-4F5D-A830-9E518C2A0BF5}"/>
              </a:ext>
            </a:extLst>
          </p:cNvPr>
          <p:cNvSpPr>
            <a:spLocks noGrp="1"/>
          </p:cNvSpPr>
          <p:nvPr>
            <p:ph type="sldNum" sz="quarter" idx="12"/>
          </p:nvPr>
        </p:nvSpPr>
        <p:spPr/>
        <p:txBody>
          <a:bodyPr/>
          <a:lstStyle/>
          <a:p>
            <a:fld id="{260CBE34-7F0C-4B24-A2B7-A0903F1A6A0E}" type="slidenum">
              <a:rPr lang="en-GB" smtClean="0"/>
              <a:t>‹#›</a:t>
            </a:fld>
            <a:endParaRPr lang="en-GB"/>
          </a:p>
        </p:txBody>
      </p:sp>
    </p:spTree>
    <p:extLst>
      <p:ext uri="{BB962C8B-B14F-4D97-AF65-F5344CB8AC3E}">
        <p14:creationId xmlns:p14="http://schemas.microsoft.com/office/powerpoint/2010/main" val="8394750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96508-F5A2-4ABF-A8A7-49E31BE88C3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ACDAE72-F7E5-41F5-A464-84568357CD1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B89CBF37-5076-45D9-BD22-6EC657F5FE0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2C706E0-5C71-480C-A873-F4473BB6EC20}"/>
              </a:ext>
            </a:extLst>
          </p:cNvPr>
          <p:cNvSpPr>
            <a:spLocks noGrp="1"/>
          </p:cNvSpPr>
          <p:nvPr>
            <p:ph type="dt" sz="half" idx="10"/>
          </p:nvPr>
        </p:nvSpPr>
        <p:spPr/>
        <p:txBody>
          <a:bodyPr/>
          <a:lstStyle/>
          <a:p>
            <a:fld id="{E1F15011-F147-4D26-8264-2DFB6D048FC1}" type="datetimeFigureOut">
              <a:rPr lang="en-GB" smtClean="0"/>
              <a:t>13/11/2018</a:t>
            </a:fld>
            <a:endParaRPr lang="en-GB"/>
          </a:p>
        </p:txBody>
      </p:sp>
      <p:sp>
        <p:nvSpPr>
          <p:cNvPr id="6" name="Footer Placeholder 5">
            <a:extLst>
              <a:ext uri="{FF2B5EF4-FFF2-40B4-BE49-F238E27FC236}">
                <a16:creationId xmlns:a16="http://schemas.microsoft.com/office/drawing/2014/main" id="{D744482C-6D80-4831-9EF0-73C9D9A1327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767BCE9-5977-4A98-99DF-0B25C7A715FA}"/>
              </a:ext>
            </a:extLst>
          </p:cNvPr>
          <p:cNvSpPr>
            <a:spLocks noGrp="1"/>
          </p:cNvSpPr>
          <p:nvPr>
            <p:ph type="sldNum" sz="quarter" idx="12"/>
          </p:nvPr>
        </p:nvSpPr>
        <p:spPr/>
        <p:txBody>
          <a:bodyPr/>
          <a:lstStyle/>
          <a:p>
            <a:fld id="{260CBE34-7F0C-4B24-A2B7-A0903F1A6A0E}" type="slidenum">
              <a:rPr lang="en-GB" smtClean="0"/>
              <a:t>‹#›</a:t>
            </a:fld>
            <a:endParaRPr lang="en-GB"/>
          </a:p>
        </p:txBody>
      </p:sp>
    </p:spTree>
    <p:extLst>
      <p:ext uri="{BB962C8B-B14F-4D97-AF65-F5344CB8AC3E}">
        <p14:creationId xmlns:p14="http://schemas.microsoft.com/office/powerpoint/2010/main" val="1493126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6.xml"/><Relationship Id="rId7" Type="http://schemas.openxmlformats.org/officeDocument/2006/relationships/image" Target="../media/image1.jpg"/><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theme" Target="../theme/theme2.xml"/><Relationship Id="rId5" Type="http://schemas.openxmlformats.org/officeDocument/2006/relationships/slideLayout" Target="../slideLayouts/slideLayout18.xml"/><Relationship Id="rId4"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image" Target="../media/image1.jpg"/><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theme" Target="../theme/theme3.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image" Target="../media/image1.jpg"/><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4.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42.xml"/><Relationship Id="rId2" Type="http://schemas.openxmlformats.org/officeDocument/2006/relationships/slideLayout" Target="../slideLayouts/slideLayout41.xml"/><Relationship Id="rId1" Type="http://schemas.openxmlformats.org/officeDocument/2006/relationships/slideLayout" Target="../slideLayouts/slideLayout40.xml"/><Relationship Id="rId5" Type="http://schemas.openxmlformats.org/officeDocument/2006/relationships/image" Target="../media/image1.jpg"/><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6.xml"/><Relationship Id="rId1"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6DB37AF-EA6A-4755-928B-1B8B1D13E0F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891551A-FEBF-467D-9401-B54A0B41653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2446BD1-400A-432A-B872-2081ED5E612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F15011-F147-4D26-8264-2DFB6D048FC1}" type="datetimeFigureOut">
              <a:rPr lang="en-GB" smtClean="0"/>
              <a:t>13/11/2018</a:t>
            </a:fld>
            <a:endParaRPr lang="en-GB"/>
          </a:p>
        </p:txBody>
      </p:sp>
      <p:sp>
        <p:nvSpPr>
          <p:cNvPr id="5" name="Footer Placeholder 4">
            <a:extLst>
              <a:ext uri="{FF2B5EF4-FFF2-40B4-BE49-F238E27FC236}">
                <a16:creationId xmlns:a16="http://schemas.microsoft.com/office/drawing/2014/main" id="{43C49C1A-020B-4B1D-BE7C-63B43F9C1EF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225A1AA1-A259-4D32-9253-315302C3A51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0CBE34-7F0C-4B24-A2B7-A0903F1A6A0E}" type="slidenum">
              <a:rPr lang="en-GB" smtClean="0"/>
              <a:t>‹#›</a:t>
            </a:fld>
            <a:endParaRPr lang="en-GB"/>
          </a:p>
        </p:txBody>
      </p:sp>
    </p:spTree>
    <p:extLst>
      <p:ext uri="{BB962C8B-B14F-4D97-AF65-F5344CB8AC3E}">
        <p14:creationId xmlns:p14="http://schemas.microsoft.com/office/powerpoint/2010/main" val="38117479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Rectangle 5"/>
          <p:cNvSpPr/>
          <p:nvPr userDrawn="1"/>
        </p:nvSpPr>
        <p:spPr>
          <a:xfrm>
            <a:off x="0" y="181104"/>
            <a:ext cx="12192000" cy="1182184"/>
          </a:xfrm>
          <a:prstGeom prst="rect">
            <a:avLst/>
          </a:prstGeom>
          <a:gradFill flip="none" rotWithShape="1">
            <a:gsLst>
              <a:gs pos="65000">
                <a:srgbClr val="F6F47F"/>
              </a:gs>
              <a:gs pos="0">
                <a:srgbClr val="ECE81A"/>
              </a:gs>
              <a:gs pos="100000">
                <a:srgbClr val="ECE81A">
                  <a:tint val="23500"/>
                  <a:satMod val="16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 name="Title Placeholder 1"/>
          <p:cNvSpPr>
            <a:spLocks noGrp="1"/>
          </p:cNvSpPr>
          <p:nvPr>
            <p:ph type="title"/>
          </p:nvPr>
        </p:nvSpPr>
        <p:spPr>
          <a:xfrm>
            <a:off x="615564" y="409489"/>
            <a:ext cx="9456089" cy="787542"/>
          </a:xfrm>
          <a:prstGeom prst="rect">
            <a:avLst/>
          </a:prstGeom>
        </p:spPr>
        <p:txBody>
          <a:bodyPr vert="horz" lIns="91440" tIns="45720" rIns="91440" bIns="45720" rtlCol="0" anchor="t" anchorCtr="0">
            <a:normAutofit/>
          </a:bodyPr>
          <a:lstStyle/>
          <a:p>
            <a:r>
              <a:rPr lang="en-US" dirty="0"/>
              <a:t>Click to add title</a:t>
            </a:r>
            <a:endParaRPr lang="en-GB" dirty="0"/>
          </a:p>
        </p:txBody>
      </p:sp>
      <p:sp>
        <p:nvSpPr>
          <p:cNvPr id="3" name="Text Placeholder 2"/>
          <p:cNvSpPr>
            <a:spLocks noGrp="1"/>
          </p:cNvSpPr>
          <p:nvPr>
            <p:ph type="body" idx="1"/>
          </p:nvPr>
        </p:nvSpPr>
        <p:spPr>
          <a:xfrm>
            <a:off x="615565" y="1948071"/>
            <a:ext cx="9456088" cy="3496766"/>
          </a:xfrm>
          <a:prstGeom prst="rect">
            <a:avLst/>
          </a:prstGeom>
        </p:spPr>
        <p:txBody>
          <a:bodyPr vert="horz" lIns="91440" tIns="45720" rIns="91440" bIns="45720" rtlCol="0">
            <a:normAutofit/>
          </a:bodyPr>
          <a:lstStyle/>
          <a:p>
            <a:pPr lvl="0"/>
            <a:r>
              <a:rPr lang="en-US" dirty="0"/>
              <a:t>Click to add body copy</a:t>
            </a:r>
          </a:p>
          <a:p>
            <a:pPr lvl="1"/>
            <a:r>
              <a:rPr lang="en-US" dirty="0"/>
              <a:t>Second level</a:t>
            </a:r>
          </a:p>
        </p:txBody>
      </p:sp>
      <p:pic>
        <p:nvPicPr>
          <p:cNvPr id="9" name="Picture 8"/>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0551621" y="6014609"/>
            <a:ext cx="1629295" cy="601863"/>
          </a:xfrm>
          <a:prstGeom prst="rect">
            <a:avLst/>
          </a:prstGeom>
          <a:ln w="12700">
            <a:solidFill>
              <a:srgbClr val="53565A"/>
            </a:solidFill>
          </a:ln>
        </p:spPr>
      </p:pic>
    </p:spTree>
    <p:extLst>
      <p:ext uri="{BB962C8B-B14F-4D97-AF65-F5344CB8AC3E}">
        <p14:creationId xmlns:p14="http://schemas.microsoft.com/office/powerpoint/2010/main" val="1967478690"/>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Lst>
  <p:hf sldNum="0" hdr="0" ftr="0" dt="0"/>
  <p:txStyles>
    <p:titleStyle>
      <a:lvl1pPr algn="l" defTabSz="914400" rtl="0" eaLnBrk="1" latinLnBrk="0" hangingPunct="1">
        <a:lnSpc>
          <a:spcPct val="90000"/>
        </a:lnSpc>
        <a:spcBef>
          <a:spcPct val="0"/>
        </a:spcBef>
        <a:buNone/>
        <a:defRPr sz="3300" kern="1200" baseline="0">
          <a:solidFill>
            <a:srgbClr val="53565A"/>
          </a:solidFill>
          <a:latin typeface="Arial" panose="020B0604020202020204" pitchFamily="34" charset="0"/>
          <a:ea typeface="+mj-ea"/>
          <a:cs typeface="Arial" panose="020B0604020202020204" pitchFamily="34" charset="0"/>
        </a:defRPr>
      </a:lvl1pPr>
    </p:titleStyle>
    <p:bodyStyle>
      <a:lvl1pPr marL="285750" indent="-285750" algn="l" defTabSz="914400" rtl="0" eaLnBrk="1" latinLnBrk="0" hangingPunct="1">
        <a:lnSpc>
          <a:spcPct val="90000"/>
        </a:lnSpc>
        <a:spcBef>
          <a:spcPts val="1000"/>
        </a:spcBef>
        <a:buClr>
          <a:srgbClr val="ECE81A"/>
        </a:buClr>
        <a:buSzPct val="75000"/>
        <a:buFont typeface="Wingdings" panose="05000000000000000000" pitchFamily="2" charset="2"/>
        <a:buChar char="¢"/>
        <a:defRPr sz="1800" kern="1200" baseline="0">
          <a:solidFill>
            <a:srgbClr val="53565A"/>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81858B"/>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81858B"/>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rgbClr val="81858B"/>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rgbClr val="81858B"/>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3075" name="Text Placeholder 2"/>
          <p:cNvSpPr>
            <a:spLocks noGrp="1"/>
          </p:cNvSpPr>
          <p:nvPr>
            <p:ph type="body" idx="1"/>
          </p:nvPr>
        </p:nvSpPr>
        <p:spPr bwMode="auto">
          <a:xfrm>
            <a:off x="609600" y="1600203"/>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pic>
        <p:nvPicPr>
          <p:cNvPr id="3076" name="Picture 7" descr="Connect_logo_RGB.jpg"/>
          <p:cNvPicPr>
            <a:picLocks noChangeAspect="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10915651" y="6145213"/>
            <a:ext cx="1295400"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Date Placeholder 8"/>
          <p:cNvSpPr>
            <a:spLocks noGrp="1"/>
          </p:cNvSpPr>
          <p:nvPr>
            <p:ph type="dt" sz="half" idx="2"/>
          </p:nvPr>
        </p:nvSpPr>
        <p:spPr>
          <a:xfrm>
            <a:off x="609600" y="6356353"/>
            <a:ext cx="2844800" cy="365125"/>
          </a:xfrm>
          <a:prstGeom prst="rect">
            <a:avLst/>
          </a:prstGeom>
        </p:spPr>
        <p:txBody>
          <a:bodyPr vert="horz" wrap="square" lIns="91440" tIns="45720" rIns="91440" bIns="45720" numCol="1" anchor="ctr" anchorCtr="0" compatLnSpc="1">
            <a:prstTxWarp prst="textNoShape">
              <a:avLst/>
            </a:prstTxWarp>
          </a:bodyPr>
          <a:lstStyle>
            <a:lvl1pPr>
              <a:defRPr sz="900">
                <a:solidFill>
                  <a:srgbClr val="898989"/>
                </a:solidFill>
                <a:latin typeface="Calibri" panose="020F0502020204030204" pitchFamily="34" charset="0"/>
              </a:defRPr>
            </a:lvl1pPr>
          </a:lstStyle>
          <a:p>
            <a:fld id="{52C011F7-CCE9-47B6-BAE3-3D27AF555F4B}" type="datetime1">
              <a:rPr lang="en-GB" smtClean="0"/>
              <a:t>13/11/2018</a:t>
            </a:fld>
            <a:endParaRPr lang="en-GB"/>
          </a:p>
        </p:txBody>
      </p:sp>
      <p:sp>
        <p:nvSpPr>
          <p:cNvPr id="10" name="Footer Placeholder 9"/>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fontAlgn="auto">
              <a:spcBef>
                <a:spcPts val="0"/>
              </a:spcBef>
              <a:spcAft>
                <a:spcPts val="0"/>
              </a:spcAft>
              <a:defRPr sz="900">
                <a:solidFill>
                  <a:schemeClr val="tx1">
                    <a:tint val="75000"/>
                  </a:schemeClr>
                </a:solidFill>
                <a:latin typeface="+mn-lt"/>
                <a:ea typeface="+mn-ea"/>
              </a:defRPr>
            </a:lvl1pPr>
          </a:lstStyle>
          <a:p>
            <a:pPr>
              <a:defRPr/>
            </a:pPr>
            <a:endParaRPr lang="en-US" dirty="0"/>
          </a:p>
        </p:txBody>
      </p:sp>
      <p:sp>
        <p:nvSpPr>
          <p:cNvPr id="11" name="Slide Number Placeholder 10"/>
          <p:cNvSpPr>
            <a:spLocks noGrp="1"/>
          </p:cNvSpPr>
          <p:nvPr>
            <p:ph type="sldNum" sz="quarter" idx="4"/>
          </p:nvPr>
        </p:nvSpPr>
        <p:spPr>
          <a:xfrm>
            <a:off x="8737600" y="6356353"/>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900">
                <a:solidFill>
                  <a:srgbClr val="898989"/>
                </a:solidFill>
                <a:latin typeface="Calibri" panose="020F0502020204030204" pitchFamily="34" charset="0"/>
              </a:defRPr>
            </a:lvl1pPr>
          </a:lstStyle>
          <a:p>
            <a:fld id="{5651F4EA-A1CD-4236-A778-CDD36B0FB1F4}" type="slidenum">
              <a:rPr lang="en-GB"/>
              <a:pPr/>
              <a:t>‹#›</a:t>
            </a:fld>
            <a:endParaRPr lang="en-GB"/>
          </a:p>
        </p:txBody>
      </p:sp>
    </p:spTree>
    <p:extLst>
      <p:ext uri="{BB962C8B-B14F-4D97-AF65-F5344CB8AC3E}">
        <p14:creationId xmlns:p14="http://schemas.microsoft.com/office/powerpoint/2010/main" val="326696889"/>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91" r:id="rId5"/>
    <p:sldLayoutId id="2147483718" r:id="rId6"/>
    <p:sldLayoutId id="2147483687" r:id="rId7"/>
    <p:sldLayoutId id="2147483688" r:id="rId8"/>
    <p:sldLayoutId id="2147483689" r:id="rId9"/>
    <p:sldLayoutId id="2147483690" r:id="rId10"/>
  </p:sldLayoutIdLst>
  <p:hf hdr="0" dt="0"/>
  <p:txStyles>
    <p:titleStyle>
      <a:lvl1pPr algn="ctr" defTabSz="342900" rtl="0" fontAlgn="base">
        <a:spcBef>
          <a:spcPct val="0"/>
        </a:spcBef>
        <a:spcAft>
          <a:spcPct val="0"/>
        </a:spcAft>
        <a:defRPr sz="3300" kern="1200">
          <a:solidFill>
            <a:schemeClr val="tx1"/>
          </a:solidFill>
          <a:latin typeface="+mj-lt"/>
          <a:ea typeface="ＭＳ Ｐゴシック" panose="020B0600070205080204" pitchFamily="34" charset="-128"/>
          <a:cs typeface="+mj-cs"/>
        </a:defRPr>
      </a:lvl1pPr>
      <a:lvl2pPr algn="ctr" defTabSz="342900" rtl="0" fontAlgn="base">
        <a:spcBef>
          <a:spcPct val="0"/>
        </a:spcBef>
        <a:spcAft>
          <a:spcPct val="0"/>
        </a:spcAft>
        <a:defRPr sz="3300">
          <a:solidFill>
            <a:schemeClr val="tx1"/>
          </a:solidFill>
          <a:latin typeface="Calibri" panose="020F0502020204030204" pitchFamily="34" charset="0"/>
          <a:ea typeface="ＭＳ Ｐゴシック" panose="020B0600070205080204" pitchFamily="34" charset="-128"/>
        </a:defRPr>
      </a:lvl2pPr>
      <a:lvl3pPr algn="ctr" defTabSz="342900" rtl="0" fontAlgn="base">
        <a:spcBef>
          <a:spcPct val="0"/>
        </a:spcBef>
        <a:spcAft>
          <a:spcPct val="0"/>
        </a:spcAft>
        <a:defRPr sz="3300">
          <a:solidFill>
            <a:schemeClr val="tx1"/>
          </a:solidFill>
          <a:latin typeface="Calibri" panose="020F0502020204030204" pitchFamily="34" charset="0"/>
          <a:ea typeface="ＭＳ Ｐゴシック" panose="020B0600070205080204" pitchFamily="34" charset="-128"/>
        </a:defRPr>
      </a:lvl3pPr>
      <a:lvl4pPr algn="ctr" defTabSz="342900" rtl="0" fontAlgn="base">
        <a:spcBef>
          <a:spcPct val="0"/>
        </a:spcBef>
        <a:spcAft>
          <a:spcPct val="0"/>
        </a:spcAft>
        <a:defRPr sz="3300">
          <a:solidFill>
            <a:schemeClr val="tx1"/>
          </a:solidFill>
          <a:latin typeface="Calibri" panose="020F0502020204030204" pitchFamily="34" charset="0"/>
          <a:ea typeface="ＭＳ Ｐゴシック" panose="020B0600070205080204" pitchFamily="34" charset="-128"/>
        </a:defRPr>
      </a:lvl4pPr>
      <a:lvl5pPr algn="ctr" defTabSz="342900" rtl="0" fontAlgn="base">
        <a:spcBef>
          <a:spcPct val="0"/>
        </a:spcBef>
        <a:spcAft>
          <a:spcPct val="0"/>
        </a:spcAft>
        <a:defRPr sz="3300">
          <a:solidFill>
            <a:schemeClr val="tx1"/>
          </a:solidFill>
          <a:latin typeface="Calibri" panose="020F0502020204030204" pitchFamily="34" charset="0"/>
          <a:ea typeface="ＭＳ Ｐゴシック" panose="020B0600070205080204" pitchFamily="34" charset="-128"/>
        </a:defRPr>
      </a:lvl5pPr>
      <a:lvl6pPr marL="342900" algn="ctr" defTabSz="342900" rtl="0" fontAlgn="base">
        <a:spcBef>
          <a:spcPct val="0"/>
        </a:spcBef>
        <a:spcAft>
          <a:spcPct val="0"/>
        </a:spcAft>
        <a:defRPr sz="3300">
          <a:solidFill>
            <a:schemeClr val="tx1"/>
          </a:solidFill>
          <a:latin typeface="Calibri" panose="020F0502020204030204" pitchFamily="34" charset="0"/>
          <a:ea typeface="ＭＳ Ｐゴシック" panose="020B0600070205080204" pitchFamily="34" charset="-128"/>
        </a:defRPr>
      </a:lvl6pPr>
      <a:lvl7pPr marL="685800" algn="ctr" defTabSz="342900" rtl="0" fontAlgn="base">
        <a:spcBef>
          <a:spcPct val="0"/>
        </a:spcBef>
        <a:spcAft>
          <a:spcPct val="0"/>
        </a:spcAft>
        <a:defRPr sz="3300">
          <a:solidFill>
            <a:schemeClr val="tx1"/>
          </a:solidFill>
          <a:latin typeface="Calibri" panose="020F0502020204030204" pitchFamily="34" charset="0"/>
          <a:ea typeface="ＭＳ Ｐゴシック" panose="020B0600070205080204" pitchFamily="34" charset="-128"/>
        </a:defRPr>
      </a:lvl7pPr>
      <a:lvl8pPr marL="1028700" algn="ctr" defTabSz="342900" rtl="0" fontAlgn="base">
        <a:spcBef>
          <a:spcPct val="0"/>
        </a:spcBef>
        <a:spcAft>
          <a:spcPct val="0"/>
        </a:spcAft>
        <a:defRPr sz="3300">
          <a:solidFill>
            <a:schemeClr val="tx1"/>
          </a:solidFill>
          <a:latin typeface="Calibri" panose="020F0502020204030204" pitchFamily="34" charset="0"/>
          <a:ea typeface="ＭＳ Ｐゴシック" panose="020B0600070205080204" pitchFamily="34" charset="-128"/>
        </a:defRPr>
      </a:lvl8pPr>
      <a:lvl9pPr marL="1371600" algn="ctr" defTabSz="342900" rtl="0" fontAlgn="base">
        <a:spcBef>
          <a:spcPct val="0"/>
        </a:spcBef>
        <a:spcAft>
          <a:spcPct val="0"/>
        </a:spcAft>
        <a:defRPr sz="3300">
          <a:solidFill>
            <a:schemeClr val="tx1"/>
          </a:solidFill>
          <a:latin typeface="Calibri" panose="020F0502020204030204" pitchFamily="34" charset="0"/>
          <a:ea typeface="ＭＳ Ｐゴシック" panose="020B0600070205080204" pitchFamily="34" charset="-128"/>
        </a:defRPr>
      </a:lvl9pPr>
    </p:titleStyle>
    <p:bodyStyle>
      <a:lvl1pPr marL="257175" indent="-257175" algn="l" defTabSz="342900" rtl="0" fontAlgn="base">
        <a:spcBef>
          <a:spcPct val="20000"/>
        </a:spcBef>
        <a:spcAft>
          <a:spcPct val="0"/>
        </a:spcAft>
        <a:buFont typeface="Arial" panose="020B0604020202020204" pitchFamily="34" charset="0"/>
        <a:buChar char="•"/>
        <a:defRPr sz="2400" kern="1200">
          <a:solidFill>
            <a:schemeClr val="tx1"/>
          </a:solidFill>
          <a:latin typeface="+mn-lt"/>
          <a:ea typeface="ＭＳ Ｐゴシック" panose="020B0600070205080204" pitchFamily="34" charset="-128"/>
          <a:cs typeface="+mn-cs"/>
        </a:defRPr>
      </a:lvl1pPr>
      <a:lvl2pPr marL="557213" indent="-214313" algn="l" defTabSz="342900" rtl="0" fontAlgn="base">
        <a:spcBef>
          <a:spcPct val="20000"/>
        </a:spcBef>
        <a:spcAft>
          <a:spcPct val="0"/>
        </a:spcAft>
        <a:buFont typeface="Arial" panose="020B0604020202020204" pitchFamily="34" charset="0"/>
        <a:buChar char="–"/>
        <a:defRPr sz="2100" kern="1200">
          <a:solidFill>
            <a:schemeClr val="tx1"/>
          </a:solidFill>
          <a:latin typeface="+mn-lt"/>
          <a:ea typeface="ＭＳ Ｐゴシック" panose="020B0600070205080204" pitchFamily="34" charset="-128"/>
          <a:cs typeface="+mn-cs"/>
        </a:defRPr>
      </a:lvl2pPr>
      <a:lvl3pPr marL="857250" indent="-171450" algn="l" defTabSz="342900" rtl="0" fontAlgn="base">
        <a:spcBef>
          <a:spcPct val="20000"/>
        </a:spcBef>
        <a:spcAft>
          <a:spcPct val="0"/>
        </a:spcAft>
        <a:buFont typeface="Arial" panose="020B0604020202020204" pitchFamily="34" charset="0"/>
        <a:buChar char="•"/>
        <a:defRPr sz="1800" kern="1200">
          <a:solidFill>
            <a:schemeClr val="tx1"/>
          </a:solidFill>
          <a:latin typeface="+mn-lt"/>
          <a:ea typeface="ＭＳ Ｐゴシック" panose="020B0600070205080204" pitchFamily="34" charset="-128"/>
          <a:cs typeface="+mn-cs"/>
        </a:defRPr>
      </a:lvl3pPr>
      <a:lvl4pPr marL="1200150" indent="-171450" algn="l" defTabSz="342900" rtl="0" fontAlgn="base">
        <a:spcBef>
          <a:spcPct val="20000"/>
        </a:spcBef>
        <a:spcAft>
          <a:spcPct val="0"/>
        </a:spcAft>
        <a:buFont typeface="Arial" panose="020B0604020202020204" pitchFamily="34" charset="0"/>
        <a:buChar char="–"/>
        <a:defRPr sz="1500" kern="1200">
          <a:solidFill>
            <a:schemeClr val="tx1"/>
          </a:solidFill>
          <a:latin typeface="+mn-lt"/>
          <a:ea typeface="ＭＳ Ｐゴシック" panose="020B0600070205080204" pitchFamily="34" charset="-128"/>
          <a:cs typeface="+mn-cs"/>
        </a:defRPr>
      </a:lvl4pPr>
      <a:lvl5pPr marL="1543050" indent="-171450" algn="l" defTabSz="342900" rtl="0" fontAlgn="base">
        <a:spcBef>
          <a:spcPct val="20000"/>
        </a:spcBef>
        <a:spcAft>
          <a:spcPct val="0"/>
        </a:spcAft>
        <a:buFont typeface="Arial" panose="020B0604020202020204" pitchFamily="34" charset="0"/>
        <a:buChar char="»"/>
        <a:defRPr sz="1500" kern="1200">
          <a:solidFill>
            <a:schemeClr val="tx1"/>
          </a:solidFill>
          <a:latin typeface="+mn-lt"/>
          <a:ea typeface="ＭＳ Ｐゴシック" panose="020B0600070205080204" pitchFamily="34" charset="-128"/>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Rectangle 5"/>
          <p:cNvSpPr/>
          <p:nvPr userDrawn="1"/>
        </p:nvSpPr>
        <p:spPr>
          <a:xfrm>
            <a:off x="0" y="181104"/>
            <a:ext cx="12192000" cy="1182184"/>
          </a:xfrm>
          <a:prstGeom prst="rect">
            <a:avLst/>
          </a:prstGeom>
          <a:gradFill flip="none" rotWithShape="1">
            <a:gsLst>
              <a:gs pos="65000">
                <a:srgbClr val="F6F47F"/>
              </a:gs>
              <a:gs pos="0">
                <a:srgbClr val="ECE81A"/>
              </a:gs>
              <a:gs pos="100000">
                <a:srgbClr val="ECE81A">
                  <a:tint val="23500"/>
                  <a:satMod val="16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 name="Title Placeholder 1"/>
          <p:cNvSpPr>
            <a:spLocks noGrp="1"/>
          </p:cNvSpPr>
          <p:nvPr>
            <p:ph type="title"/>
          </p:nvPr>
        </p:nvSpPr>
        <p:spPr>
          <a:xfrm>
            <a:off x="615565" y="409489"/>
            <a:ext cx="9456089" cy="787542"/>
          </a:xfrm>
          <a:prstGeom prst="rect">
            <a:avLst/>
          </a:prstGeom>
        </p:spPr>
        <p:txBody>
          <a:bodyPr vert="horz" lIns="91440" tIns="45720" rIns="91440" bIns="45720" rtlCol="0" anchor="t" anchorCtr="0">
            <a:normAutofit/>
          </a:bodyPr>
          <a:lstStyle/>
          <a:p>
            <a:r>
              <a:rPr lang="en-US" dirty="0"/>
              <a:t>Click to add title</a:t>
            </a:r>
            <a:endParaRPr lang="en-GB" dirty="0"/>
          </a:p>
        </p:txBody>
      </p:sp>
      <p:sp>
        <p:nvSpPr>
          <p:cNvPr id="3" name="Text Placeholder 2"/>
          <p:cNvSpPr>
            <a:spLocks noGrp="1"/>
          </p:cNvSpPr>
          <p:nvPr>
            <p:ph type="body" idx="1"/>
          </p:nvPr>
        </p:nvSpPr>
        <p:spPr>
          <a:xfrm>
            <a:off x="615565" y="1948071"/>
            <a:ext cx="9456088" cy="3496766"/>
          </a:xfrm>
          <a:prstGeom prst="rect">
            <a:avLst/>
          </a:prstGeom>
        </p:spPr>
        <p:txBody>
          <a:bodyPr vert="horz" lIns="91440" tIns="45720" rIns="91440" bIns="45720" rtlCol="0">
            <a:normAutofit/>
          </a:bodyPr>
          <a:lstStyle/>
          <a:p>
            <a:pPr lvl="0"/>
            <a:r>
              <a:rPr lang="en-US" dirty="0"/>
              <a:t>Click to add body copy</a:t>
            </a:r>
          </a:p>
          <a:p>
            <a:pPr lvl="1"/>
            <a:r>
              <a:rPr lang="en-US" dirty="0"/>
              <a:t>Second level</a:t>
            </a:r>
          </a:p>
        </p:txBody>
      </p:sp>
      <p:pic>
        <p:nvPicPr>
          <p:cNvPr id="9" name="Picture 8"/>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0551622" y="6014611"/>
            <a:ext cx="1629295" cy="601863"/>
          </a:xfrm>
          <a:prstGeom prst="rect">
            <a:avLst/>
          </a:prstGeom>
          <a:ln w="12700">
            <a:solidFill>
              <a:srgbClr val="53565A"/>
            </a:solidFill>
          </a:ln>
        </p:spPr>
      </p:pic>
    </p:spTree>
    <p:extLst>
      <p:ext uri="{BB962C8B-B14F-4D97-AF65-F5344CB8AC3E}">
        <p14:creationId xmlns:p14="http://schemas.microsoft.com/office/powerpoint/2010/main" val="3148045419"/>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sldNum="0" hdr="0" ftr="0" dt="0"/>
  <p:txStyles>
    <p:titleStyle>
      <a:lvl1pPr algn="l" defTabSz="685800" rtl="0" eaLnBrk="1" latinLnBrk="0" hangingPunct="1">
        <a:lnSpc>
          <a:spcPct val="90000"/>
        </a:lnSpc>
        <a:spcBef>
          <a:spcPct val="0"/>
        </a:spcBef>
        <a:buNone/>
        <a:defRPr sz="2475" kern="1200" baseline="0">
          <a:solidFill>
            <a:srgbClr val="53565A"/>
          </a:solidFill>
          <a:latin typeface="Arial" panose="020B0604020202020204" pitchFamily="34" charset="0"/>
          <a:ea typeface="+mj-ea"/>
          <a:cs typeface="Arial" panose="020B0604020202020204" pitchFamily="34" charset="0"/>
        </a:defRPr>
      </a:lvl1pPr>
    </p:titleStyle>
    <p:bodyStyle>
      <a:lvl1pPr marL="214313" indent="-214313" algn="l" defTabSz="685800" rtl="0" eaLnBrk="1" latinLnBrk="0" hangingPunct="1">
        <a:lnSpc>
          <a:spcPct val="90000"/>
        </a:lnSpc>
        <a:spcBef>
          <a:spcPts val="750"/>
        </a:spcBef>
        <a:buClr>
          <a:srgbClr val="ECE81A"/>
        </a:buClr>
        <a:buSzPct val="75000"/>
        <a:buFont typeface="Wingdings" panose="05000000000000000000" pitchFamily="2" charset="2"/>
        <a:buChar char="¢"/>
        <a:defRPr sz="1350" kern="1200" baseline="0">
          <a:solidFill>
            <a:srgbClr val="53565A"/>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200" kern="1200">
          <a:solidFill>
            <a:srgbClr val="81858B"/>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050" kern="1200">
          <a:solidFill>
            <a:srgbClr val="81858B"/>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900" kern="1200">
          <a:solidFill>
            <a:srgbClr val="81858B"/>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900" kern="1200">
          <a:solidFill>
            <a:srgbClr val="81858B"/>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3075"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pic>
        <p:nvPicPr>
          <p:cNvPr id="3076" name="Picture 7" descr="Connect_logo_RGB.jpg"/>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0915651" y="6145213"/>
            <a:ext cx="1295400"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Date Placeholder 8"/>
          <p:cNvSpPr>
            <a:spLocks noGrp="1"/>
          </p:cNvSpPr>
          <p:nvPr>
            <p:ph type="dt" sz="half" idx="2"/>
          </p:nvPr>
        </p:nvSpPr>
        <p:spPr>
          <a:xfrm>
            <a:off x="609600" y="6356351"/>
            <a:ext cx="28448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anose="020F0502020204030204" pitchFamily="34" charset="0"/>
              </a:defRPr>
            </a:lvl1pPr>
          </a:lstStyle>
          <a:p>
            <a:fld id="{52C011F7-CCE9-47B6-BAE3-3D27AF555F4B}" type="datetime1">
              <a:rPr lang="en-GB" smtClean="0"/>
              <a:t>13/11/2018</a:t>
            </a:fld>
            <a:endParaRPr lang="en-GB"/>
          </a:p>
        </p:txBody>
      </p:sp>
      <p:sp>
        <p:nvSpPr>
          <p:cNvPr id="10" name="Footer Placeholder 9"/>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en-US" dirty="0"/>
          </a:p>
        </p:txBody>
      </p:sp>
      <p:sp>
        <p:nvSpPr>
          <p:cNvPr id="11" name="Slide Number Placeholder 10"/>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5651F4EA-A1CD-4236-A778-CDD36B0FB1F4}" type="slidenum">
              <a:rPr lang="en-GB"/>
              <a:pPr/>
              <a:t>‹#›</a:t>
            </a:fld>
            <a:endParaRPr lang="en-GB"/>
          </a:p>
        </p:txBody>
      </p:sp>
    </p:spTree>
    <p:extLst>
      <p:ext uri="{BB962C8B-B14F-4D97-AF65-F5344CB8AC3E}">
        <p14:creationId xmlns:p14="http://schemas.microsoft.com/office/powerpoint/2010/main" val="3935637396"/>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Lst>
  <p:hf hdr="0" dt="0"/>
  <p:txStyles>
    <p:titleStyle>
      <a:lvl1pPr algn="ctr" defTabSz="457200" rtl="0" fontAlgn="base">
        <a:spcBef>
          <a:spcPct val="0"/>
        </a:spcBef>
        <a:spcAft>
          <a:spcPct val="0"/>
        </a:spcAft>
        <a:defRPr sz="4400" kern="1200">
          <a:solidFill>
            <a:schemeClr val="tx1"/>
          </a:solidFill>
          <a:latin typeface="+mj-lt"/>
          <a:ea typeface="ＭＳ Ｐゴシック" panose="020B0600070205080204" pitchFamily="34" charset="-128"/>
          <a:cs typeface="+mj-cs"/>
        </a:defRPr>
      </a:lvl1pPr>
      <a:lvl2pPr algn="ctr" defTabSz="457200" rtl="0" fontAlgn="base">
        <a:spcBef>
          <a:spcPct val="0"/>
        </a:spcBef>
        <a:spcAft>
          <a:spcPct val="0"/>
        </a:spcAft>
        <a:defRPr sz="4400">
          <a:solidFill>
            <a:schemeClr val="tx1"/>
          </a:solidFill>
          <a:latin typeface="Calibri" panose="020F0502020204030204" pitchFamily="34" charset="0"/>
          <a:ea typeface="ＭＳ Ｐゴシック" panose="020B0600070205080204" pitchFamily="34" charset="-128"/>
        </a:defRPr>
      </a:lvl2pPr>
      <a:lvl3pPr algn="ctr" defTabSz="457200" rtl="0" fontAlgn="base">
        <a:spcBef>
          <a:spcPct val="0"/>
        </a:spcBef>
        <a:spcAft>
          <a:spcPct val="0"/>
        </a:spcAft>
        <a:defRPr sz="4400">
          <a:solidFill>
            <a:schemeClr val="tx1"/>
          </a:solidFill>
          <a:latin typeface="Calibri" panose="020F0502020204030204" pitchFamily="34" charset="0"/>
          <a:ea typeface="ＭＳ Ｐゴシック" panose="020B0600070205080204" pitchFamily="34" charset="-128"/>
        </a:defRPr>
      </a:lvl3pPr>
      <a:lvl4pPr algn="ctr" defTabSz="457200" rtl="0" fontAlgn="base">
        <a:spcBef>
          <a:spcPct val="0"/>
        </a:spcBef>
        <a:spcAft>
          <a:spcPct val="0"/>
        </a:spcAft>
        <a:defRPr sz="4400">
          <a:solidFill>
            <a:schemeClr val="tx1"/>
          </a:solidFill>
          <a:latin typeface="Calibri" panose="020F0502020204030204" pitchFamily="34" charset="0"/>
          <a:ea typeface="ＭＳ Ｐゴシック" panose="020B0600070205080204" pitchFamily="34" charset="-128"/>
        </a:defRPr>
      </a:lvl4pPr>
      <a:lvl5pPr algn="ctr" defTabSz="457200" rtl="0" fontAlgn="base">
        <a:spcBef>
          <a:spcPct val="0"/>
        </a:spcBef>
        <a:spcAft>
          <a:spcPct val="0"/>
        </a:spcAft>
        <a:defRPr sz="4400">
          <a:solidFill>
            <a:schemeClr val="tx1"/>
          </a:solidFill>
          <a:latin typeface="Calibri" panose="020F0502020204030204" pitchFamily="34" charset="0"/>
          <a:ea typeface="ＭＳ Ｐゴシック" panose="020B0600070205080204" pitchFamily="34" charset="-128"/>
        </a:defRPr>
      </a:lvl5pPr>
      <a:lvl6pPr marL="457200" algn="ctr" defTabSz="457200" rtl="0" fontAlgn="base">
        <a:spcBef>
          <a:spcPct val="0"/>
        </a:spcBef>
        <a:spcAft>
          <a:spcPct val="0"/>
        </a:spcAft>
        <a:defRPr sz="4400">
          <a:solidFill>
            <a:schemeClr val="tx1"/>
          </a:solidFill>
          <a:latin typeface="Calibri" panose="020F0502020204030204" pitchFamily="34" charset="0"/>
          <a:ea typeface="ＭＳ Ｐゴシック" panose="020B0600070205080204" pitchFamily="34" charset="-128"/>
        </a:defRPr>
      </a:lvl6pPr>
      <a:lvl7pPr marL="914400" algn="ctr" defTabSz="457200" rtl="0" fontAlgn="base">
        <a:spcBef>
          <a:spcPct val="0"/>
        </a:spcBef>
        <a:spcAft>
          <a:spcPct val="0"/>
        </a:spcAft>
        <a:defRPr sz="4400">
          <a:solidFill>
            <a:schemeClr val="tx1"/>
          </a:solidFill>
          <a:latin typeface="Calibri" panose="020F0502020204030204" pitchFamily="34" charset="0"/>
          <a:ea typeface="ＭＳ Ｐゴシック" panose="020B0600070205080204" pitchFamily="34" charset="-128"/>
        </a:defRPr>
      </a:lvl7pPr>
      <a:lvl8pPr marL="1371600" algn="ctr" defTabSz="457200" rtl="0" fontAlgn="base">
        <a:spcBef>
          <a:spcPct val="0"/>
        </a:spcBef>
        <a:spcAft>
          <a:spcPct val="0"/>
        </a:spcAft>
        <a:defRPr sz="4400">
          <a:solidFill>
            <a:schemeClr val="tx1"/>
          </a:solidFill>
          <a:latin typeface="Calibri" panose="020F0502020204030204" pitchFamily="34" charset="0"/>
          <a:ea typeface="ＭＳ Ｐゴシック" panose="020B0600070205080204" pitchFamily="34" charset="-128"/>
        </a:defRPr>
      </a:lvl8pPr>
      <a:lvl9pPr marL="1828800" algn="ctr" defTabSz="457200" rtl="0" fontAlgn="base">
        <a:spcBef>
          <a:spcPct val="0"/>
        </a:spcBef>
        <a:spcAft>
          <a:spcPct val="0"/>
        </a:spcAft>
        <a:defRPr sz="4400">
          <a:solidFill>
            <a:schemeClr val="tx1"/>
          </a:solidFill>
          <a:latin typeface="Calibri" panose="020F0502020204030204" pitchFamily="34" charset="0"/>
          <a:ea typeface="ＭＳ Ｐゴシック" panose="020B0600070205080204" pitchFamily="34" charset="-128"/>
        </a:defRPr>
      </a:lvl9pPr>
    </p:titleStyle>
    <p:bodyStyle>
      <a:lvl1pPr marL="342900" indent="-342900" algn="l" defTabSz="457200" rtl="0" fontAlgn="base">
        <a:spcBef>
          <a:spcPct val="20000"/>
        </a:spcBef>
        <a:spcAft>
          <a:spcPct val="0"/>
        </a:spcAft>
        <a:buFont typeface="Arial" panose="020B0604020202020204" pitchFamily="34" charset="0"/>
        <a:buChar char="•"/>
        <a:defRPr sz="3200" kern="1200">
          <a:solidFill>
            <a:schemeClr val="tx1"/>
          </a:solidFill>
          <a:latin typeface="+mn-lt"/>
          <a:ea typeface="ＭＳ Ｐゴシック" panose="020B0600070205080204" pitchFamily="34" charset="-128"/>
          <a:cs typeface="+mn-cs"/>
        </a:defRPr>
      </a:lvl1pPr>
      <a:lvl2pPr marL="742950" indent="-285750" algn="l" defTabSz="457200" rtl="0" fontAlgn="base">
        <a:spcBef>
          <a:spcPct val="20000"/>
        </a:spcBef>
        <a:spcAft>
          <a:spcPct val="0"/>
        </a:spcAft>
        <a:buFont typeface="Arial" panose="020B0604020202020204" pitchFamily="34" charset="0"/>
        <a:buChar char="–"/>
        <a:defRPr sz="2800" kern="1200">
          <a:solidFill>
            <a:schemeClr val="tx1"/>
          </a:solidFill>
          <a:latin typeface="+mn-lt"/>
          <a:ea typeface="ＭＳ Ｐゴシック" panose="020B0600070205080204" pitchFamily="34" charset="-128"/>
          <a:cs typeface="+mn-cs"/>
        </a:defRPr>
      </a:lvl2pPr>
      <a:lvl3pPr marL="1143000" indent="-228600" algn="l" defTabSz="457200" rtl="0" fontAlgn="base">
        <a:spcBef>
          <a:spcPct val="20000"/>
        </a:spcBef>
        <a:spcAft>
          <a:spcPct val="0"/>
        </a:spcAft>
        <a:buFont typeface="Arial" panose="020B0604020202020204" pitchFamily="34" charset="0"/>
        <a:buChar char="•"/>
        <a:defRPr sz="2400" kern="1200">
          <a:solidFill>
            <a:schemeClr val="tx1"/>
          </a:solidFill>
          <a:latin typeface="+mn-lt"/>
          <a:ea typeface="ＭＳ Ｐゴシック" panose="020B0600070205080204" pitchFamily="34" charset="-128"/>
          <a:cs typeface="+mn-cs"/>
        </a:defRPr>
      </a:lvl3pPr>
      <a:lvl4pPr marL="1600200" indent="-228600" algn="l" defTabSz="457200" rtl="0" fontAlgn="base">
        <a:spcBef>
          <a:spcPct val="20000"/>
        </a:spcBef>
        <a:spcAft>
          <a:spcPct val="0"/>
        </a:spcAft>
        <a:buFont typeface="Arial" panose="020B0604020202020204" pitchFamily="34" charset="0"/>
        <a:buChar char="–"/>
        <a:defRPr sz="2000" kern="1200">
          <a:solidFill>
            <a:schemeClr val="tx1"/>
          </a:solidFill>
          <a:latin typeface="+mn-lt"/>
          <a:ea typeface="ＭＳ Ｐゴシック" panose="020B0600070205080204" pitchFamily="34" charset="-128"/>
          <a:cs typeface="+mn-cs"/>
        </a:defRPr>
      </a:lvl4pPr>
      <a:lvl5pPr marL="2057400" indent="-228600" algn="l" defTabSz="457200" rtl="0" fontAlgn="base">
        <a:spcBef>
          <a:spcPct val="20000"/>
        </a:spcBef>
        <a:spcAft>
          <a:spcPct val="0"/>
        </a:spcAft>
        <a:buFont typeface="Arial" panose="020B0604020202020204" pitchFamily="34" charset="0"/>
        <a:buChar char="»"/>
        <a:defRPr sz="2000" kern="1200">
          <a:solidFill>
            <a:schemeClr val="tx1"/>
          </a:solidFill>
          <a:latin typeface="+mn-lt"/>
          <a:ea typeface="ＭＳ Ｐゴシック"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Rectangle 10"/>
          <p:cNvSpPr/>
          <p:nvPr userDrawn="1"/>
        </p:nvSpPr>
        <p:spPr>
          <a:xfrm rot="10800000">
            <a:off x="0" y="1463043"/>
            <a:ext cx="11737573" cy="5411585"/>
          </a:xfrm>
          <a:prstGeom prst="rect">
            <a:avLst/>
          </a:prstGeom>
          <a:gradFill flip="none" rotWithShape="1">
            <a:gsLst>
              <a:gs pos="65000">
                <a:srgbClr val="F6F47F"/>
              </a:gs>
              <a:gs pos="0">
                <a:srgbClr val="ECE81A"/>
              </a:gs>
              <a:gs pos="100000">
                <a:srgbClr val="ECE81A">
                  <a:tint val="23500"/>
                  <a:satMod val="16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35051" y="1053415"/>
            <a:ext cx="2256949" cy="833719"/>
          </a:xfrm>
          <a:prstGeom prst="rect">
            <a:avLst/>
          </a:prstGeom>
          <a:ln w="12700">
            <a:solidFill>
              <a:srgbClr val="53565A"/>
            </a:solidFill>
          </a:ln>
        </p:spPr>
      </p:pic>
      <p:sp>
        <p:nvSpPr>
          <p:cNvPr id="14" name="Title Placeholder 1"/>
          <p:cNvSpPr>
            <a:spLocks noGrp="1"/>
          </p:cNvSpPr>
          <p:nvPr>
            <p:ph type="title"/>
          </p:nvPr>
        </p:nvSpPr>
        <p:spPr>
          <a:xfrm>
            <a:off x="690997" y="1887135"/>
            <a:ext cx="7887739" cy="1820342"/>
          </a:xfrm>
          <a:prstGeom prst="rect">
            <a:avLst/>
          </a:prstGeom>
        </p:spPr>
        <p:txBody>
          <a:bodyPr vert="horz" lIns="91440" tIns="45720" rIns="91440" bIns="45720" rtlCol="0" anchor="t" anchorCtr="0">
            <a:normAutofit/>
          </a:bodyPr>
          <a:lstStyle/>
          <a:p>
            <a:r>
              <a:rPr lang="en-US" dirty="0"/>
              <a:t>Click to add presentation title</a:t>
            </a:r>
            <a:endParaRPr lang="en-GB" dirty="0"/>
          </a:p>
        </p:txBody>
      </p:sp>
    </p:spTree>
    <p:extLst>
      <p:ext uri="{BB962C8B-B14F-4D97-AF65-F5344CB8AC3E}">
        <p14:creationId xmlns:p14="http://schemas.microsoft.com/office/powerpoint/2010/main" val="3012365664"/>
      </p:ext>
    </p:extLst>
  </p:cSld>
  <p:clrMap bg1="lt1" tx1="dk1" bg2="lt2" tx2="dk2" accent1="accent1" accent2="accent2" accent3="accent3" accent4="accent4" accent5="accent5" accent6="accent6" hlink="hlink" folHlink="folHlink"/>
  <p:sldLayoutIdLst>
    <p:sldLayoutId id="2147483717" r:id="rId1"/>
  </p:sldLayoutIdLst>
  <p:txStyles>
    <p:titleStyle>
      <a:lvl1pPr algn="l" defTabSz="914400" rtl="0" eaLnBrk="1" latinLnBrk="0" hangingPunct="1">
        <a:lnSpc>
          <a:spcPct val="90000"/>
        </a:lnSpc>
        <a:spcBef>
          <a:spcPct val="0"/>
        </a:spcBef>
        <a:buNone/>
        <a:defRPr sz="3300" b="0" kern="1200" baseline="0">
          <a:solidFill>
            <a:srgbClr val="53565A"/>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0.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13.png"/><Relationship Id="rId7" Type="http://schemas.openxmlformats.org/officeDocument/2006/relationships/customXml" Target="../ink/ink2.xml"/><Relationship Id="rId2" Type="http://schemas.openxmlformats.org/officeDocument/2006/relationships/notesSlide" Target="../notesSlides/notesSlide5.xml"/><Relationship Id="rId1" Type="http://schemas.openxmlformats.org/officeDocument/2006/relationships/slideLayout" Target="../slideLayouts/slideLayout22.xml"/><Relationship Id="rId6" Type="http://schemas.openxmlformats.org/officeDocument/2006/relationships/image" Target="../media/image35.png"/><Relationship Id="rId5" Type="http://schemas.openxmlformats.org/officeDocument/2006/relationships/customXml" Target="../ink/ink1.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41.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2.xml"/><Relationship Id="rId5" Type="http://schemas.openxmlformats.org/officeDocument/2006/relationships/image" Target="../media/image19.pn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19.xm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hyperlink" Target="http://www.njrsurgeonhospitalprofile.org.uk/" TargetMode="External"/><Relationship Id="rId2" Type="http://schemas.openxmlformats.org/officeDocument/2006/relationships/image" Target="../media/image23.png"/><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0.xml"/><Relationship Id="rId1" Type="http://schemas.openxmlformats.org/officeDocument/2006/relationships/slideLayout" Target="../slideLayouts/slideLayout22.xml"/><Relationship Id="rId4" Type="http://schemas.openxmlformats.org/officeDocument/2006/relationships/image" Target="../media/image33.png"/></Relationships>
</file>

<file path=ppt/slides/_rels/slide2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2.xml"/></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image" Target="../media/image39.png"/><Relationship Id="rId4" Type="http://schemas.openxmlformats.org/officeDocument/2006/relationships/image" Target="../media/image38.png"/></Relationships>
</file>

<file path=ppt/slides/_rels/slide2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2.xml"/><Relationship Id="rId4" Type="http://schemas.openxmlformats.org/officeDocument/2006/relationships/image" Target="../media/image42.pn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notesSlide" Target="../notesSlides/notesSlide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3.xml"/><Relationship Id="rId1" Type="http://schemas.openxmlformats.org/officeDocument/2006/relationships/slideLayout" Target="../slideLayouts/slideLayout22.xml"/></Relationships>
</file>

<file path=ppt/slides/_rels/slide2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4.xml"/><Relationship Id="rId1" Type="http://schemas.openxmlformats.org/officeDocument/2006/relationships/slideLayout" Target="../slideLayouts/slideLayout22.xml"/><Relationship Id="rId5" Type="http://schemas.openxmlformats.org/officeDocument/2006/relationships/image" Target="../media/image80.png"/><Relationship Id="rId4" Type="http://schemas.openxmlformats.org/officeDocument/2006/relationships/customXml" Target="../ink/ink3.xml"/></Relationships>
</file>

<file path=ppt/slides/_rels/slide29.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hyperlink" Target="http://en.wikipedia.org/wiki/W._Edwards_Deming" TargetMode="External"/><Relationship Id="rId2" Type="http://schemas.openxmlformats.org/officeDocument/2006/relationships/notesSlide" Target="../notesSlides/notesSlide2.xml"/><Relationship Id="rId1" Type="http://schemas.openxmlformats.org/officeDocument/2006/relationships/slideLayout" Target="../slideLayouts/slideLayout22.xml"/><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4.xml"/><Relationship Id="rId1" Type="http://schemas.openxmlformats.org/officeDocument/2006/relationships/vmlDrawing" Target="../drawings/vmlDrawing1.vml"/><Relationship Id="rId5" Type="http://schemas.openxmlformats.org/officeDocument/2006/relationships/image" Target="../media/image51.png"/><Relationship Id="rId4" Type="http://schemas.openxmlformats.org/officeDocument/2006/relationships/oleObject" Target="../embeddings/oleObject1.bin"/></Relationships>
</file>

<file path=ppt/slides/_rels/slide34.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6.xml.rels><?xml version="1.0" encoding="UTF-8" standalone="yes"?>
<Relationships xmlns="http://schemas.openxmlformats.org/package/2006/relationships"><Relationship Id="rId3" Type="http://schemas.openxmlformats.org/officeDocument/2006/relationships/hyperlink" Target="http://en.wikipedia.org/wiki/W._Edwards_Deming" TargetMode="External"/><Relationship Id="rId2" Type="http://schemas.openxmlformats.org/officeDocument/2006/relationships/notesSlide" Target="../notesSlides/notesSlide19.xml"/><Relationship Id="rId1" Type="http://schemas.openxmlformats.org/officeDocument/2006/relationships/slideLayout" Target="../slideLayouts/slideLayout22.xm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41827" y="1887133"/>
            <a:ext cx="6472908" cy="1810224"/>
          </a:xfrm>
        </p:spPr>
        <p:txBody>
          <a:bodyPr>
            <a:normAutofit/>
          </a:bodyPr>
          <a:lstStyle/>
          <a:p>
            <a:r>
              <a:rPr lang="en-GB" b="1" dirty="0"/>
              <a:t>Data</a:t>
            </a:r>
          </a:p>
        </p:txBody>
      </p:sp>
      <p:sp>
        <p:nvSpPr>
          <p:cNvPr id="3" name="Text Placeholder 2"/>
          <p:cNvSpPr>
            <a:spLocks noGrp="1"/>
          </p:cNvSpPr>
          <p:nvPr>
            <p:ph type="body" sz="quarter" idx="12"/>
          </p:nvPr>
        </p:nvSpPr>
        <p:spPr/>
        <p:txBody>
          <a:bodyPr/>
          <a:lstStyle/>
          <a:p>
            <a:r>
              <a:rPr lang="en-GB" dirty="0"/>
              <a:t>CSP meeting 14</a:t>
            </a:r>
            <a:r>
              <a:rPr lang="en-GB" baseline="30000" dirty="0"/>
              <a:t>th</a:t>
            </a:r>
            <a:r>
              <a:rPr lang="en-GB" dirty="0"/>
              <a:t> November 2018</a:t>
            </a:r>
          </a:p>
        </p:txBody>
      </p:sp>
      <p:sp>
        <p:nvSpPr>
          <p:cNvPr id="5" name="Text Placeholder 4"/>
          <p:cNvSpPr>
            <a:spLocks noGrp="1"/>
          </p:cNvSpPr>
          <p:nvPr>
            <p:ph type="body" sz="quarter" idx="14"/>
          </p:nvPr>
        </p:nvSpPr>
        <p:spPr>
          <a:xfrm>
            <a:off x="2308220" y="4940436"/>
            <a:ext cx="5940123" cy="708025"/>
          </a:xfrm>
        </p:spPr>
        <p:txBody>
          <a:bodyPr/>
          <a:lstStyle/>
          <a:p>
            <a:r>
              <a:rPr lang="en-GB" dirty="0"/>
              <a:t>Dr Graeme Wilkes Sport &amp; Exercise Medicine Consultant </a:t>
            </a:r>
          </a:p>
          <a:p>
            <a:r>
              <a:rPr lang="en-GB" dirty="0"/>
              <a:t>Medical Director Connect Health</a:t>
            </a:r>
          </a:p>
        </p:txBody>
      </p:sp>
    </p:spTree>
    <p:extLst>
      <p:ext uri="{BB962C8B-B14F-4D97-AF65-F5344CB8AC3E}">
        <p14:creationId xmlns:p14="http://schemas.microsoft.com/office/powerpoint/2010/main" val="24179828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710C460-D0FD-4647-B94C-2541CC7AC6C0}"/>
              </a:ext>
            </a:extLst>
          </p:cNvPr>
          <p:cNvSpPr>
            <a:spLocks noGrp="1"/>
          </p:cNvSpPr>
          <p:nvPr>
            <p:ph type="sldNum" sz="quarter" idx="12"/>
          </p:nvPr>
        </p:nvSpPr>
        <p:spPr/>
        <p:txBody>
          <a:bodyPr/>
          <a:lstStyle/>
          <a:p>
            <a:fld id="{AF69C96C-F808-4CF3-9E3F-8F255C1D5811}" type="slidenum">
              <a:rPr lang="en-GB" smtClean="0"/>
              <a:t>10</a:t>
            </a:fld>
            <a:endParaRPr lang="en-GB"/>
          </a:p>
        </p:txBody>
      </p:sp>
      <p:pic>
        <p:nvPicPr>
          <p:cNvPr id="3" name="Picture 2">
            <a:extLst>
              <a:ext uri="{FF2B5EF4-FFF2-40B4-BE49-F238E27FC236}">
                <a16:creationId xmlns:a16="http://schemas.microsoft.com/office/drawing/2014/main" id="{98CC93A5-B347-4E05-8EC1-3233D04DDD47}"/>
              </a:ext>
            </a:extLst>
          </p:cNvPr>
          <p:cNvPicPr>
            <a:picLocks noChangeAspect="1"/>
          </p:cNvPicPr>
          <p:nvPr/>
        </p:nvPicPr>
        <p:blipFill>
          <a:blip r:embed="rId3"/>
          <a:stretch>
            <a:fillRect/>
          </a:stretch>
        </p:blipFill>
        <p:spPr>
          <a:xfrm>
            <a:off x="6244193" y="906356"/>
            <a:ext cx="4349527" cy="3963048"/>
          </a:xfrm>
          <a:prstGeom prst="rect">
            <a:avLst/>
          </a:prstGeom>
          <a:ln>
            <a:solidFill>
              <a:schemeClr val="tx1"/>
            </a:solidFill>
          </a:ln>
        </p:spPr>
      </p:pic>
      <p:pic>
        <p:nvPicPr>
          <p:cNvPr id="6" name="Picture 5">
            <a:extLst>
              <a:ext uri="{FF2B5EF4-FFF2-40B4-BE49-F238E27FC236}">
                <a16:creationId xmlns:a16="http://schemas.microsoft.com/office/drawing/2014/main" id="{47771A03-3366-47E5-B53E-CC9DF6D4A7EA}"/>
              </a:ext>
            </a:extLst>
          </p:cNvPr>
          <p:cNvPicPr>
            <a:picLocks noChangeAspect="1"/>
          </p:cNvPicPr>
          <p:nvPr/>
        </p:nvPicPr>
        <p:blipFill>
          <a:blip r:embed="rId4"/>
          <a:stretch>
            <a:fillRect/>
          </a:stretch>
        </p:blipFill>
        <p:spPr>
          <a:xfrm>
            <a:off x="1598280" y="479055"/>
            <a:ext cx="2936609" cy="4222398"/>
          </a:xfrm>
          <a:prstGeom prst="rect">
            <a:avLst/>
          </a:prstGeom>
          <a:ln>
            <a:solidFill>
              <a:schemeClr val="tx1"/>
            </a:solidFill>
          </a:ln>
        </p:spPr>
      </p:pic>
      <p:sp>
        <p:nvSpPr>
          <p:cNvPr id="7" name="Rectangle 6">
            <a:extLst>
              <a:ext uri="{FF2B5EF4-FFF2-40B4-BE49-F238E27FC236}">
                <a16:creationId xmlns:a16="http://schemas.microsoft.com/office/drawing/2014/main" id="{B350B9C9-8922-4107-8C2C-78C90B27269A}"/>
              </a:ext>
            </a:extLst>
          </p:cNvPr>
          <p:cNvSpPr/>
          <p:nvPr/>
        </p:nvSpPr>
        <p:spPr>
          <a:xfrm>
            <a:off x="793531" y="5208498"/>
            <a:ext cx="10901324" cy="954107"/>
          </a:xfrm>
          <a:prstGeom prst="rect">
            <a:avLst/>
          </a:prstGeom>
        </p:spPr>
        <p:txBody>
          <a:bodyPr wrap="square">
            <a:spAutoFit/>
          </a:bodyPr>
          <a:lstStyle/>
          <a:p>
            <a:r>
              <a:rPr lang="en-US" sz="1400" dirty="0">
                <a:solidFill>
                  <a:srgbClr val="000000"/>
                </a:solidFill>
                <a:latin typeface="Helvetica Neue"/>
              </a:rPr>
              <a:t>The collection of Patient Reported Outcome Measures (PROMs) remains a priority for the NJR. This year we commenced the regular six-month follow-up of shoulder joint replacement procedures for patients who had undergone surgery after 1 October 2016. Three- year follow-up will begin in 2019. Work is ongoing to </a:t>
            </a:r>
            <a:r>
              <a:rPr lang="en-US" sz="1400" dirty="0" err="1">
                <a:solidFill>
                  <a:srgbClr val="000000"/>
                </a:solidFill>
                <a:latin typeface="Helvetica Neue"/>
              </a:rPr>
              <a:t>finalise</a:t>
            </a:r>
            <a:r>
              <a:rPr lang="en-US" sz="1400" dirty="0">
                <a:solidFill>
                  <a:srgbClr val="000000"/>
                </a:solidFill>
                <a:latin typeface="Helvetica Neue"/>
              </a:rPr>
              <a:t> outcomes from the five-year follow-up of hip and knee PROMs and a newly convened working group will consider the future strategy for NJR PROMs.</a:t>
            </a:r>
            <a:endParaRPr lang="en-GB" sz="1400" dirty="0"/>
          </a:p>
        </p:txBody>
      </p:sp>
      <mc:AlternateContent xmlns:mc="http://schemas.openxmlformats.org/markup-compatibility/2006" xmlns:p14="http://schemas.microsoft.com/office/powerpoint/2010/main">
        <mc:Choice Requires="p14">
          <p:contentPart p14:bwMode="auto" r:id="rId5">
            <p14:nvContentPartPr>
              <p14:cNvPr id="4" name="Ink 3">
                <a:extLst>
                  <a:ext uri="{FF2B5EF4-FFF2-40B4-BE49-F238E27FC236}">
                    <a16:creationId xmlns:a16="http://schemas.microsoft.com/office/drawing/2014/main" id="{0C9EBA84-CDB7-4B73-BC00-00F24DAFEC8B}"/>
                  </a:ext>
                </a:extLst>
              </p14:cNvPr>
              <p14:cNvContentPartPr/>
              <p14:nvPr/>
            </p14:nvContentPartPr>
            <p14:xfrm>
              <a:off x="8453204" y="5307649"/>
              <a:ext cx="2795400" cy="57600"/>
            </p14:xfrm>
          </p:contentPart>
        </mc:Choice>
        <mc:Fallback xmlns="">
          <p:pic>
            <p:nvPicPr>
              <p:cNvPr id="4" name="Ink 3">
                <a:extLst>
                  <a:ext uri="{FF2B5EF4-FFF2-40B4-BE49-F238E27FC236}">
                    <a16:creationId xmlns:a16="http://schemas.microsoft.com/office/drawing/2014/main" id="{0C9EBA84-CDB7-4B73-BC00-00F24DAFEC8B}"/>
                  </a:ext>
                </a:extLst>
              </p:cNvPr>
              <p:cNvPicPr/>
              <p:nvPr/>
            </p:nvPicPr>
            <p:blipFill>
              <a:blip r:embed="rId6"/>
              <a:stretch>
                <a:fillRect/>
              </a:stretch>
            </p:blipFill>
            <p:spPr>
              <a:xfrm>
                <a:off x="8399564" y="5200009"/>
                <a:ext cx="2903040" cy="2732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 name="Ink 7">
                <a:extLst>
                  <a:ext uri="{FF2B5EF4-FFF2-40B4-BE49-F238E27FC236}">
                    <a16:creationId xmlns:a16="http://schemas.microsoft.com/office/drawing/2014/main" id="{F17A8627-22FA-4634-8FD8-88E546717C4C}"/>
                  </a:ext>
                </a:extLst>
              </p14:cNvPr>
              <p14:cNvContentPartPr/>
              <p14:nvPr/>
            </p14:nvContentPartPr>
            <p14:xfrm>
              <a:off x="848564" y="5512849"/>
              <a:ext cx="4941360" cy="104400"/>
            </p14:xfrm>
          </p:contentPart>
        </mc:Choice>
        <mc:Fallback xmlns="">
          <p:pic>
            <p:nvPicPr>
              <p:cNvPr id="8" name="Ink 7">
                <a:extLst>
                  <a:ext uri="{FF2B5EF4-FFF2-40B4-BE49-F238E27FC236}">
                    <a16:creationId xmlns:a16="http://schemas.microsoft.com/office/drawing/2014/main" id="{F17A8627-22FA-4634-8FD8-88E546717C4C}"/>
                  </a:ext>
                </a:extLst>
              </p:cNvPr>
              <p:cNvPicPr/>
              <p:nvPr/>
            </p:nvPicPr>
            <p:blipFill>
              <a:blip r:embed="rId8"/>
              <a:stretch>
                <a:fillRect/>
              </a:stretch>
            </p:blipFill>
            <p:spPr>
              <a:xfrm>
                <a:off x="794924" y="5405209"/>
                <a:ext cx="5049000" cy="320040"/>
              </a:xfrm>
              <a:prstGeom prst="rect">
                <a:avLst/>
              </a:prstGeom>
            </p:spPr>
          </p:pic>
        </mc:Fallback>
      </mc:AlternateContent>
    </p:spTree>
    <p:extLst>
      <p:ext uri="{BB962C8B-B14F-4D97-AF65-F5344CB8AC3E}">
        <p14:creationId xmlns:p14="http://schemas.microsoft.com/office/powerpoint/2010/main" val="523322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ctrTitle"/>
          </p:nvPr>
        </p:nvSpPr>
        <p:spPr>
          <a:xfrm>
            <a:off x="1992000" y="170472"/>
            <a:ext cx="7092732" cy="926320"/>
          </a:xfrm>
        </p:spPr>
        <p:txBody>
          <a:bodyPr>
            <a:normAutofit/>
          </a:bodyPr>
          <a:lstStyle/>
          <a:p>
            <a:r>
              <a:rPr lang="en-GB" sz="1800" dirty="0"/>
              <a:t>EQ5D - National Joint Registry 2015</a:t>
            </a:r>
          </a:p>
        </p:txBody>
      </p:sp>
      <p:sp>
        <p:nvSpPr>
          <p:cNvPr id="4" name="Slide Number Placeholder 3"/>
          <p:cNvSpPr>
            <a:spLocks noGrp="1"/>
          </p:cNvSpPr>
          <p:nvPr>
            <p:ph type="sldNum" sz="quarter" idx="12"/>
          </p:nvPr>
        </p:nvSpPr>
        <p:spPr/>
        <p:txBody>
          <a:bodyPr/>
          <a:lstStyle/>
          <a:p>
            <a:r>
              <a:rPr lang="en-GB"/>
              <a:t>Page </a:t>
            </a:r>
            <a:fld id="{6E5B5BC1-7DEB-46C5-82FD-7A6A2B3E8550}" type="slidenum">
              <a:rPr lang="en-GB" smtClean="0"/>
              <a:pPr/>
              <a:t>11</a:t>
            </a:fld>
            <a:endParaRPr lang="en-GB"/>
          </a:p>
        </p:txBody>
      </p:sp>
      <p:pic>
        <p:nvPicPr>
          <p:cNvPr id="5" name="Picture 4"/>
          <p:cNvPicPr>
            <a:picLocks noChangeAspect="1"/>
          </p:cNvPicPr>
          <p:nvPr/>
        </p:nvPicPr>
        <p:blipFill>
          <a:blip r:embed="rId3"/>
          <a:stretch>
            <a:fillRect/>
          </a:stretch>
        </p:blipFill>
        <p:spPr>
          <a:xfrm>
            <a:off x="3875315" y="1251332"/>
            <a:ext cx="4556312" cy="3620083"/>
          </a:xfrm>
          <a:prstGeom prst="rect">
            <a:avLst/>
          </a:prstGeom>
        </p:spPr>
      </p:pic>
      <p:sp>
        <p:nvSpPr>
          <p:cNvPr id="9" name="TextBox 8"/>
          <p:cNvSpPr txBox="1"/>
          <p:nvPr/>
        </p:nvSpPr>
        <p:spPr>
          <a:xfrm>
            <a:off x="4236464" y="5140619"/>
            <a:ext cx="4633473" cy="830997"/>
          </a:xfrm>
          <a:prstGeom prst="rect">
            <a:avLst/>
          </a:prstGeom>
          <a:noFill/>
        </p:spPr>
        <p:txBody>
          <a:bodyPr wrap="square" rtlCol="0">
            <a:spAutoFit/>
          </a:bodyPr>
          <a:lstStyle/>
          <a:p>
            <a:r>
              <a:rPr lang="en-GB" sz="2400" dirty="0"/>
              <a:t>Knee Arthroplasty   EQ5D + 0.34</a:t>
            </a:r>
          </a:p>
          <a:p>
            <a:r>
              <a:rPr lang="en-GB" sz="2400" dirty="0"/>
              <a:t>Hip Arthroplasty      EQ5D + 0.44</a:t>
            </a:r>
          </a:p>
        </p:txBody>
      </p:sp>
    </p:spTree>
    <p:extLst>
      <p:ext uri="{BB962C8B-B14F-4D97-AF65-F5344CB8AC3E}">
        <p14:creationId xmlns:p14="http://schemas.microsoft.com/office/powerpoint/2010/main" val="18525140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92000" y="170472"/>
            <a:ext cx="7092732" cy="926320"/>
          </a:xfrm>
        </p:spPr>
        <p:txBody>
          <a:bodyPr>
            <a:normAutofit/>
          </a:bodyPr>
          <a:lstStyle/>
          <a:p>
            <a:r>
              <a:rPr lang="en-GB" sz="1800" dirty="0"/>
              <a:t>EQ5D Orthopaedic study Stockholm</a:t>
            </a:r>
          </a:p>
        </p:txBody>
      </p:sp>
      <p:sp>
        <p:nvSpPr>
          <p:cNvPr id="3" name="Rectangle 2">
            <a:extLst>
              <a:ext uri="{FF2B5EF4-FFF2-40B4-BE49-F238E27FC236}">
                <a16:creationId xmlns:a16="http://schemas.microsoft.com/office/drawing/2014/main" id="{B13E0201-AC9D-4AB0-B336-E4B188F808C2}"/>
              </a:ext>
            </a:extLst>
          </p:cNvPr>
          <p:cNvSpPr/>
          <p:nvPr/>
        </p:nvSpPr>
        <p:spPr>
          <a:xfrm>
            <a:off x="2369976" y="6133530"/>
            <a:ext cx="6714756" cy="553998"/>
          </a:xfrm>
          <a:prstGeom prst="rect">
            <a:avLst/>
          </a:prstGeom>
        </p:spPr>
        <p:txBody>
          <a:bodyPr wrap="square">
            <a:spAutoFit/>
          </a:bodyPr>
          <a:lstStyle/>
          <a:p>
            <a:r>
              <a:rPr lang="en-US" sz="1200" dirty="0"/>
              <a:t> Jansson KA, </a:t>
            </a:r>
            <a:r>
              <a:rPr lang="en-US" sz="1200" dirty="0" err="1"/>
              <a:t>Granath</a:t>
            </a:r>
            <a:r>
              <a:rPr lang="en-US" sz="1200" dirty="0"/>
              <a:t> F. Health-related quality of life (EQ-5D) before and after orthopedic surgery. Acta </a:t>
            </a:r>
            <a:r>
              <a:rPr lang="en-US" sz="1200" dirty="0" err="1"/>
              <a:t>Orthop</a:t>
            </a:r>
            <a:r>
              <a:rPr lang="en-US" sz="1200" dirty="0"/>
              <a:t>. 2011;82:82–9</a:t>
            </a:r>
            <a:r>
              <a:rPr lang="en-US" dirty="0"/>
              <a:t>. </a:t>
            </a:r>
            <a:endParaRPr lang="en-GB" dirty="0"/>
          </a:p>
        </p:txBody>
      </p:sp>
      <p:pic>
        <p:nvPicPr>
          <p:cNvPr id="4" name="Picture 3">
            <a:extLst>
              <a:ext uri="{FF2B5EF4-FFF2-40B4-BE49-F238E27FC236}">
                <a16:creationId xmlns:a16="http://schemas.microsoft.com/office/drawing/2014/main" id="{C0DBA087-5795-44A3-866A-89C2BBD19BB4}"/>
              </a:ext>
            </a:extLst>
          </p:cNvPr>
          <p:cNvPicPr>
            <a:picLocks noChangeAspect="1"/>
          </p:cNvPicPr>
          <p:nvPr/>
        </p:nvPicPr>
        <p:blipFill>
          <a:blip r:embed="rId3"/>
          <a:stretch>
            <a:fillRect/>
          </a:stretch>
        </p:blipFill>
        <p:spPr>
          <a:xfrm>
            <a:off x="1533832" y="802180"/>
            <a:ext cx="8958569" cy="5253640"/>
          </a:xfrm>
          <a:prstGeom prst="rect">
            <a:avLst/>
          </a:prstGeom>
          <a:ln>
            <a:solidFill>
              <a:schemeClr val="tx1"/>
            </a:solidFill>
          </a:ln>
        </p:spPr>
      </p:pic>
    </p:spTree>
    <p:extLst>
      <p:ext uri="{BB962C8B-B14F-4D97-AF65-F5344CB8AC3E}">
        <p14:creationId xmlns:p14="http://schemas.microsoft.com/office/powerpoint/2010/main" val="33776385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 Box 2">
            <a:extLst>
              <a:ext uri="{FF2B5EF4-FFF2-40B4-BE49-F238E27FC236}">
                <a16:creationId xmlns:a16="http://schemas.microsoft.com/office/drawing/2014/main" id="{C1B63FC4-6EAF-4ED9-A71C-885054BBBAA9}"/>
              </a:ext>
            </a:extLst>
          </p:cNvPr>
          <p:cNvSpPr txBox="1">
            <a:spLocks noChangeArrowheads="1"/>
          </p:cNvSpPr>
          <p:nvPr/>
        </p:nvSpPr>
        <p:spPr bwMode="auto">
          <a:xfrm>
            <a:off x="9228138" y="4941889"/>
            <a:ext cx="1439862" cy="800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endParaRPr lang="en-GB" altLang="en-US" sz="2800" b="1">
              <a:solidFill>
                <a:srgbClr val="5F5F5F"/>
              </a:solidFill>
              <a:latin typeface="Verdana" panose="020B0604030504040204" pitchFamily="34" charset="0"/>
            </a:endParaRPr>
          </a:p>
          <a:p>
            <a:pPr>
              <a:defRPr/>
            </a:pPr>
            <a:endParaRPr lang="en-GB" altLang="en-US">
              <a:solidFill>
                <a:srgbClr val="53565A"/>
              </a:solidFill>
              <a:latin typeface="Verdana" panose="020B0604030504040204" pitchFamily="34" charset="0"/>
            </a:endParaRPr>
          </a:p>
        </p:txBody>
      </p:sp>
      <p:sp>
        <p:nvSpPr>
          <p:cNvPr id="58372" name="Rectangle 4">
            <a:extLst>
              <a:ext uri="{FF2B5EF4-FFF2-40B4-BE49-F238E27FC236}">
                <a16:creationId xmlns:a16="http://schemas.microsoft.com/office/drawing/2014/main" id="{DD73F67B-4B8D-4918-9DEE-5414DDD9F4A4}"/>
              </a:ext>
            </a:extLst>
          </p:cNvPr>
          <p:cNvSpPr>
            <a:spLocks noGrp="1" noChangeArrowheads="1"/>
          </p:cNvSpPr>
          <p:nvPr>
            <p:ph type="title"/>
          </p:nvPr>
        </p:nvSpPr>
        <p:spPr>
          <a:xfrm>
            <a:off x="2136072" y="376449"/>
            <a:ext cx="7670401" cy="787542"/>
          </a:xfrm>
        </p:spPr>
        <p:txBody>
          <a:bodyPr>
            <a:normAutofit/>
          </a:bodyPr>
          <a:lstStyle/>
          <a:p>
            <a:r>
              <a:rPr lang="en-GB" altLang="en-US" sz="3200" dirty="0"/>
              <a:t>Subacromial pain  </a:t>
            </a:r>
            <a:r>
              <a:rPr lang="en-GB" altLang="en-US" sz="2000" dirty="0"/>
              <a:t>(  =subacromial decompression)</a:t>
            </a:r>
          </a:p>
        </p:txBody>
      </p:sp>
      <p:pic>
        <p:nvPicPr>
          <p:cNvPr id="2" name="Picture 1">
            <a:extLst>
              <a:ext uri="{FF2B5EF4-FFF2-40B4-BE49-F238E27FC236}">
                <a16:creationId xmlns:a16="http://schemas.microsoft.com/office/drawing/2014/main" id="{B8D1FB75-85FB-4668-A261-1A6DC5A4C6B5}"/>
              </a:ext>
            </a:extLst>
          </p:cNvPr>
          <p:cNvPicPr>
            <a:picLocks noChangeAspect="1"/>
          </p:cNvPicPr>
          <p:nvPr/>
        </p:nvPicPr>
        <p:blipFill>
          <a:blip r:embed="rId3"/>
          <a:stretch>
            <a:fillRect/>
          </a:stretch>
        </p:blipFill>
        <p:spPr>
          <a:xfrm rot="21382267">
            <a:off x="1235850" y="1610886"/>
            <a:ext cx="5870520" cy="3949398"/>
          </a:xfrm>
          <a:prstGeom prst="rect">
            <a:avLst/>
          </a:prstGeom>
        </p:spPr>
      </p:pic>
      <p:pic>
        <p:nvPicPr>
          <p:cNvPr id="3" name="Picture 2">
            <a:extLst>
              <a:ext uri="{FF2B5EF4-FFF2-40B4-BE49-F238E27FC236}">
                <a16:creationId xmlns:a16="http://schemas.microsoft.com/office/drawing/2014/main" id="{C0022B40-CCF8-46EA-BC08-9D7373192893}"/>
              </a:ext>
            </a:extLst>
          </p:cNvPr>
          <p:cNvPicPr>
            <a:picLocks noChangeAspect="1"/>
          </p:cNvPicPr>
          <p:nvPr/>
        </p:nvPicPr>
        <p:blipFill>
          <a:blip r:embed="rId4"/>
          <a:stretch>
            <a:fillRect/>
          </a:stretch>
        </p:blipFill>
        <p:spPr>
          <a:xfrm rot="400993">
            <a:off x="4674443" y="1474186"/>
            <a:ext cx="3834867" cy="5170459"/>
          </a:xfrm>
          <a:prstGeom prst="rect">
            <a:avLst/>
          </a:prstGeom>
        </p:spPr>
      </p:pic>
      <p:pic>
        <p:nvPicPr>
          <p:cNvPr id="5" name="Picture 4">
            <a:extLst>
              <a:ext uri="{FF2B5EF4-FFF2-40B4-BE49-F238E27FC236}">
                <a16:creationId xmlns:a16="http://schemas.microsoft.com/office/drawing/2014/main" id="{CAE45358-8945-479C-8132-A851D712E632}"/>
              </a:ext>
            </a:extLst>
          </p:cNvPr>
          <p:cNvPicPr>
            <a:picLocks noChangeAspect="1"/>
          </p:cNvPicPr>
          <p:nvPr/>
        </p:nvPicPr>
        <p:blipFill>
          <a:blip r:embed="rId5"/>
          <a:stretch>
            <a:fillRect/>
          </a:stretch>
        </p:blipFill>
        <p:spPr>
          <a:xfrm rot="727347">
            <a:off x="7032232" y="1617490"/>
            <a:ext cx="3463092" cy="4883849"/>
          </a:xfrm>
          <a:prstGeom prst="rect">
            <a:avLst/>
          </a:prstGeom>
        </p:spPr>
      </p:pic>
    </p:spTree>
    <p:extLst>
      <p:ext uri="{BB962C8B-B14F-4D97-AF65-F5344CB8AC3E}">
        <p14:creationId xmlns:p14="http://schemas.microsoft.com/office/powerpoint/2010/main" val="28139633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08FDBFF-D4D2-4CE7-B441-FE487C54AB64}"/>
              </a:ext>
            </a:extLst>
          </p:cNvPr>
          <p:cNvPicPr>
            <a:picLocks noChangeAspect="1"/>
          </p:cNvPicPr>
          <p:nvPr/>
        </p:nvPicPr>
        <p:blipFill>
          <a:blip r:embed="rId3"/>
          <a:stretch>
            <a:fillRect/>
          </a:stretch>
        </p:blipFill>
        <p:spPr>
          <a:xfrm>
            <a:off x="2753071" y="1103193"/>
            <a:ext cx="4404049" cy="2541405"/>
          </a:xfrm>
          <a:prstGeom prst="rect">
            <a:avLst/>
          </a:prstGeom>
          <a:ln>
            <a:solidFill>
              <a:schemeClr val="tx1"/>
            </a:solidFill>
          </a:ln>
        </p:spPr>
      </p:pic>
      <p:pic>
        <p:nvPicPr>
          <p:cNvPr id="5" name="Picture 4">
            <a:extLst>
              <a:ext uri="{FF2B5EF4-FFF2-40B4-BE49-F238E27FC236}">
                <a16:creationId xmlns:a16="http://schemas.microsoft.com/office/drawing/2014/main" id="{A5681C58-78AA-46C3-B421-DFB35DC67EB2}"/>
              </a:ext>
            </a:extLst>
          </p:cNvPr>
          <p:cNvPicPr>
            <a:picLocks noChangeAspect="1"/>
          </p:cNvPicPr>
          <p:nvPr/>
        </p:nvPicPr>
        <p:blipFill>
          <a:blip r:embed="rId4"/>
          <a:stretch>
            <a:fillRect/>
          </a:stretch>
        </p:blipFill>
        <p:spPr>
          <a:xfrm>
            <a:off x="8100647" y="221408"/>
            <a:ext cx="2229475" cy="1006197"/>
          </a:xfrm>
          <a:prstGeom prst="rect">
            <a:avLst/>
          </a:prstGeom>
        </p:spPr>
      </p:pic>
      <p:sp>
        <p:nvSpPr>
          <p:cNvPr id="6" name="Rectangle 5">
            <a:extLst>
              <a:ext uri="{FF2B5EF4-FFF2-40B4-BE49-F238E27FC236}">
                <a16:creationId xmlns:a16="http://schemas.microsoft.com/office/drawing/2014/main" id="{68F15F6C-DD45-48E3-B218-D4732A746BA3}"/>
              </a:ext>
            </a:extLst>
          </p:cNvPr>
          <p:cNvSpPr/>
          <p:nvPr/>
        </p:nvSpPr>
        <p:spPr>
          <a:xfrm>
            <a:off x="1785958" y="3838619"/>
            <a:ext cx="8199452" cy="2308324"/>
          </a:xfrm>
          <a:prstGeom prst="rect">
            <a:avLst/>
          </a:prstGeom>
        </p:spPr>
        <p:txBody>
          <a:bodyPr wrap="square">
            <a:spAutoFit/>
          </a:bodyPr>
          <a:lstStyle/>
          <a:p>
            <a:r>
              <a:rPr lang="en-US" dirty="0">
                <a:solidFill>
                  <a:srgbClr val="4D6A75"/>
                </a:solidFill>
                <a:latin typeface="Source Sans Pro" panose="020B0503030403020204" pitchFamily="34" charset="0"/>
              </a:rPr>
              <a:t>Interpretation</a:t>
            </a:r>
          </a:p>
          <a:p>
            <a:r>
              <a:rPr lang="en-US" dirty="0">
                <a:solidFill>
                  <a:srgbClr val="505050"/>
                </a:solidFill>
                <a:latin typeface="Source Sans Pro" panose="020B0503030403020204" pitchFamily="34" charset="0"/>
              </a:rPr>
              <a:t>Surgical groups had better outcomes for shoulder pain and function compared with no treatment but this difference was not clinically important. Additionally, surgical decompression appeared to offer no extra benefit over arthroscopy only. The difference between the surgical groups and no treatment might be the result of, for instance, a placebo effect or postoperative physiotherapy. </a:t>
            </a:r>
            <a:r>
              <a:rPr lang="en-US" dirty="0">
                <a:solidFill>
                  <a:srgbClr val="505050"/>
                </a:solidFill>
                <a:highlight>
                  <a:srgbClr val="FFFF00"/>
                </a:highlight>
                <a:latin typeface="Source Sans Pro" panose="020B0503030403020204" pitchFamily="34" charset="0"/>
              </a:rPr>
              <a:t>The findings question the value of this operation for these indications,</a:t>
            </a:r>
            <a:r>
              <a:rPr lang="en-US" dirty="0">
                <a:solidFill>
                  <a:srgbClr val="505050"/>
                </a:solidFill>
                <a:latin typeface="Source Sans Pro" panose="020B0503030403020204" pitchFamily="34" charset="0"/>
              </a:rPr>
              <a:t> and this should be communicated to patients during the shared treatment decision-making process.</a:t>
            </a:r>
          </a:p>
        </p:txBody>
      </p:sp>
      <p:sp>
        <p:nvSpPr>
          <p:cNvPr id="8" name="TextBox 7">
            <a:extLst>
              <a:ext uri="{FF2B5EF4-FFF2-40B4-BE49-F238E27FC236}">
                <a16:creationId xmlns:a16="http://schemas.microsoft.com/office/drawing/2014/main" id="{1674CA1A-00E3-411F-AF01-BE69159B68C1}"/>
              </a:ext>
            </a:extLst>
          </p:cNvPr>
          <p:cNvSpPr txBox="1"/>
          <p:nvPr/>
        </p:nvSpPr>
        <p:spPr>
          <a:xfrm>
            <a:off x="1925150" y="262841"/>
            <a:ext cx="4950069" cy="646331"/>
          </a:xfrm>
          <a:prstGeom prst="rect">
            <a:avLst/>
          </a:prstGeom>
          <a:noFill/>
        </p:spPr>
        <p:txBody>
          <a:bodyPr wrap="square" rtlCol="0">
            <a:spAutoFit/>
          </a:bodyPr>
          <a:lstStyle/>
          <a:p>
            <a:r>
              <a:rPr lang="en-GB" dirty="0">
                <a:solidFill>
                  <a:srgbClr val="53565A"/>
                </a:solidFill>
                <a:latin typeface="Arial"/>
              </a:rPr>
              <a:t>Sub-acromial decompression surgery</a:t>
            </a:r>
          </a:p>
          <a:p>
            <a:r>
              <a:rPr lang="en-GB" dirty="0">
                <a:solidFill>
                  <a:srgbClr val="53565A"/>
                </a:solidFill>
                <a:latin typeface="Arial"/>
              </a:rPr>
              <a:t>- Research from Oxford published Jan 2018</a:t>
            </a:r>
          </a:p>
        </p:txBody>
      </p:sp>
    </p:spTree>
    <p:extLst>
      <p:ext uri="{BB962C8B-B14F-4D97-AF65-F5344CB8AC3E}">
        <p14:creationId xmlns:p14="http://schemas.microsoft.com/office/powerpoint/2010/main" val="34660158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78955" y="496424"/>
            <a:ext cx="5319314" cy="590387"/>
          </a:xfrm>
        </p:spPr>
        <p:txBody>
          <a:bodyPr>
            <a:normAutofit/>
          </a:bodyPr>
          <a:lstStyle/>
          <a:p>
            <a:r>
              <a:rPr lang="en-GB" dirty="0"/>
              <a:t>EQ5D – 5L</a:t>
            </a:r>
          </a:p>
        </p:txBody>
      </p:sp>
      <p:sp>
        <p:nvSpPr>
          <p:cNvPr id="3" name="Subtitle 2"/>
          <p:cNvSpPr>
            <a:spLocks noGrp="1"/>
          </p:cNvSpPr>
          <p:nvPr>
            <p:ph type="subTitle" idx="1"/>
          </p:nvPr>
        </p:nvSpPr>
        <p:spPr>
          <a:xfrm>
            <a:off x="2216058" y="2074985"/>
            <a:ext cx="4750380" cy="3510966"/>
          </a:xfrm>
        </p:spPr>
        <p:txBody>
          <a:bodyPr>
            <a:normAutofit fontScale="85000" lnSpcReduction="20000"/>
          </a:bodyPr>
          <a:lstStyle/>
          <a:p>
            <a:pPr>
              <a:buClrTx/>
              <a:buFont typeface="Wingdings" panose="05000000000000000000" pitchFamily="2" charset="2"/>
              <a:buChar char="v"/>
            </a:pPr>
            <a:r>
              <a:rPr lang="en-GB" sz="1500" b="1" dirty="0"/>
              <a:t>Health related quality of life (</a:t>
            </a:r>
            <a:r>
              <a:rPr lang="en-GB" sz="1500" b="1" dirty="0" err="1"/>
              <a:t>HRQoL</a:t>
            </a:r>
            <a:r>
              <a:rPr lang="en-GB" sz="1500" b="1" dirty="0"/>
              <a:t>)</a:t>
            </a:r>
          </a:p>
          <a:p>
            <a:pPr>
              <a:buClrTx/>
              <a:buFont typeface="Wingdings" panose="05000000000000000000" pitchFamily="2" charset="2"/>
              <a:buChar char="v"/>
            </a:pPr>
            <a:endParaRPr lang="en-GB" sz="1500" b="1" dirty="0"/>
          </a:p>
          <a:p>
            <a:pPr>
              <a:buClrTx/>
              <a:buFont typeface="Wingdings" panose="05000000000000000000" pitchFamily="2" charset="2"/>
              <a:buChar char="v"/>
            </a:pPr>
            <a:r>
              <a:rPr lang="en-GB" sz="1500" b="1" dirty="0"/>
              <a:t>5 questions or  “domains” each with 5 options </a:t>
            </a:r>
          </a:p>
          <a:p>
            <a:pPr>
              <a:buClrTx/>
              <a:buFont typeface="Wingdings" panose="05000000000000000000" pitchFamily="2" charset="2"/>
              <a:buChar char="v"/>
            </a:pPr>
            <a:endParaRPr lang="en-GB" sz="1500" dirty="0"/>
          </a:p>
          <a:p>
            <a:pPr>
              <a:buClrTx/>
              <a:buFont typeface="Wingdings" panose="05000000000000000000" pitchFamily="2" charset="2"/>
              <a:buChar char="v"/>
            </a:pPr>
            <a:r>
              <a:rPr lang="en-GB" sz="1500" b="1" dirty="0"/>
              <a:t>Scoring – 0.594 (“dead”)   to  +1 ( full normal life)</a:t>
            </a:r>
          </a:p>
          <a:p>
            <a:pPr>
              <a:buClrTx/>
              <a:buFont typeface="Wingdings" panose="05000000000000000000" pitchFamily="2" charset="2"/>
              <a:buChar char="v"/>
            </a:pPr>
            <a:endParaRPr lang="en-GB" sz="1500" b="1" dirty="0"/>
          </a:p>
          <a:p>
            <a:pPr>
              <a:buClrTx/>
              <a:buFont typeface="Wingdings" panose="05000000000000000000" pitchFamily="2" charset="2"/>
              <a:buChar char="v"/>
            </a:pPr>
            <a:r>
              <a:rPr lang="en-GB" sz="1500" b="1" dirty="0"/>
              <a:t>Change in score used as PROM e.g. +0.14</a:t>
            </a:r>
          </a:p>
          <a:p>
            <a:pPr>
              <a:buClrTx/>
              <a:buFont typeface="Wingdings" panose="05000000000000000000" pitchFamily="2" charset="2"/>
              <a:buChar char="v"/>
            </a:pPr>
            <a:endParaRPr lang="en-GB" sz="1500" b="1" dirty="0"/>
          </a:p>
          <a:p>
            <a:pPr>
              <a:buClrTx/>
              <a:buFont typeface="Wingdings" panose="05000000000000000000" pitchFamily="2" charset="2"/>
              <a:buChar char="v"/>
            </a:pPr>
            <a:r>
              <a:rPr lang="en-GB" sz="1500" b="1" dirty="0"/>
              <a:t> minimum clinically important difference (MCID)   </a:t>
            </a:r>
          </a:p>
          <a:p>
            <a:pPr marL="0" indent="0">
              <a:buClrTx/>
              <a:buNone/>
            </a:pPr>
            <a:r>
              <a:rPr lang="en-GB" sz="1500" b="1" dirty="0"/>
              <a:t>                                                           &gt;  </a:t>
            </a:r>
            <a:r>
              <a:rPr lang="en-GB" sz="2100" b="1" dirty="0"/>
              <a:t>0.1 change </a:t>
            </a:r>
            <a:r>
              <a:rPr lang="en-GB" sz="1500" b="1" dirty="0"/>
              <a:t> </a:t>
            </a:r>
          </a:p>
          <a:p>
            <a:pPr>
              <a:buClrTx/>
              <a:buFont typeface="Wingdings" panose="05000000000000000000" pitchFamily="2" charset="2"/>
              <a:buChar char="v"/>
            </a:pPr>
            <a:r>
              <a:rPr lang="en-GB" sz="1500" b="1" dirty="0"/>
              <a:t> Very few  published change for physiotherapy interventions but mean was </a:t>
            </a:r>
            <a:r>
              <a:rPr lang="en-GB" sz="1275" b="1" dirty="0"/>
              <a:t>           </a:t>
            </a:r>
          </a:p>
          <a:p>
            <a:pPr marL="0" indent="0">
              <a:buClrTx/>
              <a:buNone/>
            </a:pPr>
            <a:r>
              <a:rPr lang="en-GB" sz="2400" b="1" dirty="0"/>
              <a:t>                                           +0.16</a:t>
            </a:r>
          </a:p>
          <a:p>
            <a:pPr marL="0" indent="0">
              <a:buNone/>
            </a:pPr>
            <a:endParaRPr lang="en-GB" sz="1500" b="1" dirty="0"/>
          </a:p>
          <a:p>
            <a:pPr marL="0" indent="0">
              <a:buNone/>
            </a:pPr>
            <a:endParaRPr lang="en-GB" dirty="0"/>
          </a:p>
        </p:txBody>
      </p:sp>
      <p:pic>
        <p:nvPicPr>
          <p:cNvPr id="4" name="Picture 3">
            <a:extLst>
              <a:ext uri="{FF2B5EF4-FFF2-40B4-BE49-F238E27FC236}">
                <a16:creationId xmlns:a16="http://schemas.microsoft.com/office/drawing/2014/main" id="{AB55F5BB-F036-43B0-AD33-B32A939D40B8}"/>
              </a:ext>
            </a:extLst>
          </p:cNvPr>
          <p:cNvPicPr>
            <a:picLocks noChangeAspect="1"/>
          </p:cNvPicPr>
          <p:nvPr/>
        </p:nvPicPr>
        <p:blipFill>
          <a:blip r:embed="rId2"/>
          <a:stretch>
            <a:fillRect/>
          </a:stretch>
        </p:blipFill>
        <p:spPr>
          <a:xfrm>
            <a:off x="5939964" y="2074986"/>
            <a:ext cx="4833544" cy="3175321"/>
          </a:xfrm>
          <a:prstGeom prst="rect">
            <a:avLst/>
          </a:prstGeom>
        </p:spPr>
      </p:pic>
    </p:spTree>
    <p:extLst>
      <p:ext uri="{BB962C8B-B14F-4D97-AF65-F5344CB8AC3E}">
        <p14:creationId xmlns:p14="http://schemas.microsoft.com/office/powerpoint/2010/main" val="29174935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F80AA-70D0-4185-8613-E798980E24BC}"/>
              </a:ext>
            </a:extLst>
          </p:cNvPr>
          <p:cNvSpPr>
            <a:spLocks noGrp="1"/>
          </p:cNvSpPr>
          <p:nvPr>
            <p:ph type="title"/>
          </p:nvPr>
        </p:nvSpPr>
        <p:spPr/>
        <p:txBody>
          <a:bodyPr/>
          <a:lstStyle/>
          <a:p>
            <a:endParaRPr lang="en-GB" dirty="0"/>
          </a:p>
        </p:txBody>
      </p:sp>
      <p:sp>
        <p:nvSpPr>
          <p:cNvPr id="4" name="Footer Placeholder 3">
            <a:extLst>
              <a:ext uri="{FF2B5EF4-FFF2-40B4-BE49-F238E27FC236}">
                <a16:creationId xmlns:a16="http://schemas.microsoft.com/office/drawing/2014/main" id="{8776B97B-76A1-4335-A46F-D16C263F1F3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710C460-D0FD-4647-B94C-2541CC7AC6C0}"/>
              </a:ext>
            </a:extLst>
          </p:cNvPr>
          <p:cNvSpPr>
            <a:spLocks noGrp="1"/>
          </p:cNvSpPr>
          <p:nvPr>
            <p:ph type="sldNum" sz="quarter" idx="12"/>
          </p:nvPr>
        </p:nvSpPr>
        <p:spPr/>
        <p:txBody>
          <a:bodyPr/>
          <a:lstStyle/>
          <a:p>
            <a:fld id="{AF69C96C-F808-4CF3-9E3F-8F255C1D5811}" type="slidenum">
              <a:rPr lang="en-GB" smtClean="0"/>
              <a:t>16</a:t>
            </a:fld>
            <a:endParaRPr lang="en-GB"/>
          </a:p>
        </p:txBody>
      </p:sp>
      <p:pic>
        <p:nvPicPr>
          <p:cNvPr id="3" name="Picture 2">
            <a:extLst>
              <a:ext uri="{FF2B5EF4-FFF2-40B4-BE49-F238E27FC236}">
                <a16:creationId xmlns:a16="http://schemas.microsoft.com/office/drawing/2014/main" id="{CC901247-7338-43B2-8826-FC0E662B0BCD}"/>
              </a:ext>
            </a:extLst>
          </p:cNvPr>
          <p:cNvPicPr>
            <a:picLocks noChangeAspect="1"/>
          </p:cNvPicPr>
          <p:nvPr/>
        </p:nvPicPr>
        <p:blipFill>
          <a:blip r:embed="rId2"/>
          <a:stretch>
            <a:fillRect/>
          </a:stretch>
        </p:blipFill>
        <p:spPr>
          <a:xfrm>
            <a:off x="2699657" y="136522"/>
            <a:ext cx="6792685" cy="5605832"/>
          </a:xfrm>
          <a:prstGeom prst="rect">
            <a:avLst/>
          </a:prstGeom>
        </p:spPr>
      </p:pic>
      <p:sp>
        <p:nvSpPr>
          <p:cNvPr id="6" name="Rectangle 5">
            <a:extLst>
              <a:ext uri="{FF2B5EF4-FFF2-40B4-BE49-F238E27FC236}">
                <a16:creationId xmlns:a16="http://schemas.microsoft.com/office/drawing/2014/main" id="{61F51231-2758-49A0-A587-9568AF8A255E}"/>
              </a:ext>
            </a:extLst>
          </p:cNvPr>
          <p:cNvSpPr/>
          <p:nvPr/>
        </p:nvSpPr>
        <p:spPr>
          <a:xfrm>
            <a:off x="3948532" y="5932652"/>
            <a:ext cx="4462888" cy="369332"/>
          </a:xfrm>
          <a:prstGeom prst="rect">
            <a:avLst/>
          </a:prstGeom>
        </p:spPr>
        <p:txBody>
          <a:bodyPr wrap="none">
            <a:spAutoFit/>
          </a:bodyPr>
          <a:lstStyle/>
          <a:p>
            <a:r>
              <a:rPr lang="en-GB" dirty="0">
                <a:hlinkClick r:id="rId3"/>
              </a:rPr>
              <a:t>http://www.njrsurgeonhospitalprofile.org.uk/</a:t>
            </a:r>
            <a:endParaRPr lang="en-GB" dirty="0"/>
          </a:p>
        </p:txBody>
      </p:sp>
    </p:spTree>
    <p:extLst>
      <p:ext uri="{BB962C8B-B14F-4D97-AF65-F5344CB8AC3E}">
        <p14:creationId xmlns:p14="http://schemas.microsoft.com/office/powerpoint/2010/main" val="9116708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F80AA-70D0-4185-8613-E798980E24BC}"/>
              </a:ext>
            </a:extLst>
          </p:cNvPr>
          <p:cNvSpPr>
            <a:spLocks noGrp="1"/>
          </p:cNvSpPr>
          <p:nvPr>
            <p:ph type="title"/>
          </p:nvPr>
        </p:nvSpPr>
        <p:spPr>
          <a:xfrm>
            <a:off x="684245" y="0"/>
            <a:ext cx="10972800" cy="1143000"/>
          </a:xfrm>
        </p:spPr>
        <p:txBody>
          <a:bodyPr/>
          <a:lstStyle/>
          <a:p>
            <a:r>
              <a:rPr lang="en-GB" dirty="0"/>
              <a:t>Freeman HJR</a:t>
            </a:r>
          </a:p>
        </p:txBody>
      </p:sp>
      <p:sp>
        <p:nvSpPr>
          <p:cNvPr id="4" name="Footer Placeholder 3">
            <a:extLst>
              <a:ext uri="{FF2B5EF4-FFF2-40B4-BE49-F238E27FC236}">
                <a16:creationId xmlns:a16="http://schemas.microsoft.com/office/drawing/2014/main" id="{8776B97B-76A1-4335-A46F-D16C263F1F3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710C460-D0FD-4647-B94C-2541CC7AC6C0}"/>
              </a:ext>
            </a:extLst>
          </p:cNvPr>
          <p:cNvSpPr>
            <a:spLocks noGrp="1"/>
          </p:cNvSpPr>
          <p:nvPr>
            <p:ph type="sldNum" sz="quarter" idx="12"/>
          </p:nvPr>
        </p:nvSpPr>
        <p:spPr/>
        <p:txBody>
          <a:bodyPr/>
          <a:lstStyle/>
          <a:p>
            <a:fld id="{AF69C96C-F808-4CF3-9E3F-8F255C1D5811}" type="slidenum">
              <a:rPr lang="en-GB" smtClean="0"/>
              <a:t>17</a:t>
            </a:fld>
            <a:endParaRPr lang="en-GB"/>
          </a:p>
        </p:txBody>
      </p:sp>
      <p:pic>
        <p:nvPicPr>
          <p:cNvPr id="3" name="Picture 2">
            <a:extLst>
              <a:ext uri="{FF2B5EF4-FFF2-40B4-BE49-F238E27FC236}">
                <a16:creationId xmlns:a16="http://schemas.microsoft.com/office/drawing/2014/main" id="{9A88A2FE-3DBC-4632-AE8E-E8461C1B8C5D}"/>
              </a:ext>
            </a:extLst>
          </p:cNvPr>
          <p:cNvPicPr>
            <a:picLocks noChangeAspect="1"/>
          </p:cNvPicPr>
          <p:nvPr/>
        </p:nvPicPr>
        <p:blipFill>
          <a:blip r:embed="rId2"/>
          <a:stretch>
            <a:fillRect/>
          </a:stretch>
        </p:blipFill>
        <p:spPr>
          <a:xfrm>
            <a:off x="2103146" y="1020389"/>
            <a:ext cx="6396467" cy="2514034"/>
          </a:xfrm>
          <a:prstGeom prst="rect">
            <a:avLst/>
          </a:prstGeom>
          <a:ln>
            <a:solidFill>
              <a:schemeClr val="tx1"/>
            </a:solidFill>
          </a:ln>
        </p:spPr>
      </p:pic>
      <p:pic>
        <p:nvPicPr>
          <p:cNvPr id="7" name="Picture 6">
            <a:extLst>
              <a:ext uri="{FF2B5EF4-FFF2-40B4-BE49-F238E27FC236}">
                <a16:creationId xmlns:a16="http://schemas.microsoft.com/office/drawing/2014/main" id="{48F50C21-987A-4136-80F4-609F8D44BD97}"/>
              </a:ext>
            </a:extLst>
          </p:cNvPr>
          <p:cNvPicPr>
            <a:picLocks noChangeAspect="1"/>
          </p:cNvPicPr>
          <p:nvPr/>
        </p:nvPicPr>
        <p:blipFill>
          <a:blip r:embed="rId3"/>
          <a:stretch>
            <a:fillRect/>
          </a:stretch>
        </p:blipFill>
        <p:spPr>
          <a:xfrm>
            <a:off x="2140058" y="3629042"/>
            <a:ext cx="6322641" cy="2909873"/>
          </a:xfrm>
          <a:prstGeom prst="rect">
            <a:avLst/>
          </a:prstGeom>
          <a:ln>
            <a:solidFill>
              <a:schemeClr val="tx1"/>
            </a:solidFill>
          </a:ln>
        </p:spPr>
      </p:pic>
    </p:spTree>
    <p:extLst>
      <p:ext uri="{BB962C8B-B14F-4D97-AF65-F5344CB8AC3E}">
        <p14:creationId xmlns:p14="http://schemas.microsoft.com/office/powerpoint/2010/main" val="11249841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F80AA-70D0-4185-8613-E798980E24BC}"/>
              </a:ext>
            </a:extLst>
          </p:cNvPr>
          <p:cNvSpPr>
            <a:spLocks noGrp="1"/>
          </p:cNvSpPr>
          <p:nvPr>
            <p:ph type="title"/>
          </p:nvPr>
        </p:nvSpPr>
        <p:spPr/>
        <p:txBody>
          <a:bodyPr/>
          <a:lstStyle/>
          <a:p>
            <a:r>
              <a:rPr lang="en-GB" dirty="0"/>
              <a:t>Freeman KJR </a:t>
            </a:r>
          </a:p>
        </p:txBody>
      </p:sp>
      <p:sp>
        <p:nvSpPr>
          <p:cNvPr id="4" name="Footer Placeholder 3">
            <a:extLst>
              <a:ext uri="{FF2B5EF4-FFF2-40B4-BE49-F238E27FC236}">
                <a16:creationId xmlns:a16="http://schemas.microsoft.com/office/drawing/2014/main" id="{8776B97B-76A1-4335-A46F-D16C263F1F3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710C460-D0FD-4647-B94C-2541CC7AC6C0}"/>
              </a:ext>
            </a:extLst>
          </p:cNvPr>
          <p:cNvSpPr>
            <a:spLocks noGrp="1"/>
          </p:cNvSpPr>
          <p:nvPr>
            <p:ph type="sldNum" sz="quarter" idx="12"/>
          </p:nvPr>
        </p:nvSpPr>
        <p:spPr/>
        <p:txBody>
          <a:bodyPr/>
          <a:lstStyle/>
          <a:p>
            <a:fld id="{AF69C96C-F808-4CF3-9E3F-8F255C1D5811}" type="slidenum">
              <a:rPr lang="en-GB" smtClean="0"/>
              <a:t>18</a:t>
            </a:fld>
            <a:endParaRPr lang="en-GB"/>
          </a:p>
        </p:txBody>
      </p:sp>
      <p:pic>
        <p:nvPicPr>
          <p:cNvPr id="3" name="Picture 2">
            <a:extLst>
              <a:ext uri="{FF2B5EF4-FFF2-40B4-BE49-F238E27FC236}">
                <a16:creationId xmlns:a16="http://schemas.microsoft.com/office/drawing/2014/main" id="{AEA580F5-6A7F-45D3-87FA-F43D5DC6CAED}"/>
              </a:ext>
            </a:extLst>
          </p:cNvPr>
          <p:cNvPicPr>
            <a:picLocks noChangeAspect="1"/>
          </p:cNvPicPr>
          <p:nvPr/>
        </p:nvPicPr>
        <p:blipFill>
          <a:blip r:embed="rId2"/>
          <a:stretch>
            <a:fillRect/>
          </a:stretch>
        </p:blipFill>
        <p:spPr>
          <a:xfrm>
            <a:off x="2127380" y="1206698"/>
            <a:ext cx="6691021" cy="2643161"/>
          </a:xfrm>
          <a:prstGeom prst="rect">
            <a:avLst/>
          </a:prstGeom>
          <a:ln>
            <a:solidFill>
              <a:schemeClr val="tx1"/>
            </a:solidFill>
          </a:ln>
        </p:spPr>
      </p:pic>
      <p:pic>
        <p:nvPicPr>
          <p:cNvPr id="6" name="Picture 5">
            <a:extLst>
              <a:ext uri="{FF2B5EF4-FFF2-40B4-BE49-F238E27FC236}">
                <a16:creationId xmlns:a16="http://schemas.microsoft.com/office/drawing/2014/main" id="{2D32E5B4-31A6-4502-B357-E6C7B0C1DD96}"/>
              </a:ext>
            </a:extLst>
          </p:cNvPr>
          <p:cNvPicPr>
            <a:picLocks noChangeAspect="1"/>
          </p:cNvPicPr>
          <p:nvPr/>
        </p:nvPicPr>
        <p:blipFill>
          <a:blip r:embed="rId3"/>
          <a:stretch>
            <a:fillRect/>
          </a:stretch>
        </p:blipFill>
        <p:spPr>
          <a:xfrm>
            <a:off x="2127381" y="3811279"/>
            <a:ext cx="6691020" cy="2727636"/>
          </a:xfrm>
          <a:prstGeom prst="rect">
            <a:avLst/>
          </a:prstGeom>
          <a:ln>
            <a:solidFill>
              <a:schemeClr val="tx1"/>
            </a:solidFill>
          </a:ln>
        </p:spPr>
      </p:pic>
    </p:spTree>
    <p:extLst>
      <p:ext uri="{BB962C8B-B14F-4D97-AF65-F5344CB8AC3E}">
        <p14:creationId xmlns:p14="http://schemas.microsoft.com/office/powerpoint/2010/main" val="30781724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F80AA-70D0-4185-8613-E798980E24BC}"/>
              </a:ext>
            </a:extLst>
          </p:cNvPr>
          <p:cNvSpPr>
            <a:spLocks noGrp="1"/>
          </p:cNvSpPr>
          <p:nvPr>
            <p:ph type="title"/>
          </p:nvPr>
        </p:nvSpPr>
        <p:spPr>
          <a:xfrm>
            <a:off x="584718" y="-75405"/>
            <a:ext cx="10972800" cy="1143000"/>
          </a:xfrm>
        </p:spPr>
        <p:txBody>
          <a:bodyPr/>
          <a:lstStyle/>
          <a:p>
            <a:r>
              <a:rPr lang="en-GB" dirty="0"/>
              <a:t>STGH Hip</a:t>
            </a:r>
          </a:p>
        </p:txBody>
      </p:sp>
      <p:sp>
        <p:nvSpPr>
          <p:cNvPr id="4" name="Footer Placeholder 3">
            <a:extLst>
              <a:ext uri="{FF2B5EF4-FFF2-40B4-BE49-F238E27FC236}">
                <a16:creationId xmlns:a16="http://schemas.microsoft.com/office/drawing/2014/main" id="{8776B97B-76A1-4335-A46F-D16C263F1F3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710C460-D0FD-4647-B94C-2541CC7AC6C0}"/>
              </a:ext>
            </a:extLst>
          </p:cNvPr>
          <p:cNvSpPr>
            <a:spLocks noGrp="1"/>
          </p:cNvSpPr>
          <p:nvPr>
            <p:ph type="sldNum" sz="quarter" idx="12"/>
          </p:nvPr>
        </p:nvSpPr>
        <p:spPr/>
        <p:txBody>
          <a:bodyPr/>
          <a:lstStyle/>
          <a:p>
            <a:fld id="{AF69C96C-F808-4CF3-9E3F-8F255C1D5811}" type="slidenum">
              <a:rPr lang="en-GB" smtClean="0"/>
              <a:t>19</a:t>
            </a:fld>
            <a:endParaRPr lang="en-GB"/>
          </a:p>
        </p:txBody>
      </p:sp>
      <p:pic>
        <p:nvPicPr>
          <p:cNvPr id="3" name="Picture 2">
            <a:extLst>
              <a:ext uri="{FF2B5EF4-FFF2-40B4-BE49-F238E27FC236}">
                <a16:creationId xmlns:a16="http://schemas.microsoft.com/office/drawing/2014/main" id="{4BD7C27C-6389-4E95-8F83-2D85F36F7A15}"/>
              </a:ext>
            </a:extLst>
          </p:cNvPr>
          <p:cNvPicPr>
            <a:picLocks noChangeAspect="1"/>
          </p:cNvPicPr>
          <p:nvPr/>
        </p:nvPicPr>
        <p:blipFill>
          <a:blip r:embed="rId2"/>
          <a:stretch>
            <a:fillRect/>
          </a:stretch>
        </p:blipFill>
        <p:spPr>
          <a:xfrm>
            <a:off x="2024743" y="719668"/>
            <a:ext cx="7359132" cy="2709332"/>
          </a:xfrm>
          <a:prstGeom prst="rect">
            <a:avLst/>
          </a:prstGeom>
          <a:ln>
            <a:solidFill>
              <a:schemeClr val="tx1"/>
            </a:solidFill>
          </a:ln>
        </p:spPr>
      </p:pic>
      <p:pic>
        <p:nvPicPr>
          <p:cNvPr id="6" name="Picture 5">
            <a:extLst>
              <a:ext uri="{FF2B5EF4-FFF2-40B4-BE49-F238E27FC236}">
                <a16:creationId xmlns:a16="http://schemas.microsoft.com/office/drawing/2014/main" id="{4FE7F021-8EE1-4115-8F37-E039F7A837C9}"/>
              </a:ext>
            </a:extLst>
          </p:cNvPr>
          <p:cNvPicPr>
            <a:picLocks noChangeAspect="1"/>
          </p:cNvPicPr>
          <p:nvPr/>
        </p:nvPicPr>
        <p:blipFill>
          <a:blip r:embed="rId3"/>
          <a:stretch>
            <a:fillRect/>
          </a:stretch>
        </p:blipFill>
        <p:spPr>
          <a:xfrm>
            <a:off x="2024743" y="3429000"/>
            <a:ext cx="7359132" cy="3140193"/>
          </a:xfrm>
          <a:prstGeom prst="rect">
            <a:avLst/>
          </a:prstGeom>
          <a:ln>
            <a:solidFill>
              <a:schemeClr val="tx1"/>
            </a:solidFill>
          </a:ln>
        </p:spPr>
      </p:pic>
    </p:spTree>
    <p:extLst>
      <p:ext uri="{BB962C8B-B14F-4D97-AF65-F5344CB8AC3E}">
        <p14:creationId xmlns:p14="http://schemas.microsoft.com/office/powerpoint/2010/main" val="7651463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GB" sz="3300" dirty="0"/>
              <a:t>Connect Health 1993-2018</a:t>
            </a:r>
          </a:p>
        </p:txBody>
      </p:sp>
      <p:sp>
        <p:nvSpPr>
          <p:cNvPr id="3" name="Subtitle 2"/>
          <p:cNvSpPr>
            <a:spLocks noGrp="1"/>
          </p:cNvSpPr>
          <p:nvPr>
            <p:ph type="subTitle" idx="1"/>
          </p:nvPr>
        </p:nvSpPr>
        <p:spPr/>
        <p:txBody>
          <a:bodyPr/>
          <a:lstStyle/>
          <a:p>
            <a:endParaRPr lang="en-GB" dirty="0"/>
          </a:p>
          <a:p>
            <a:r>
              <a:rPr lang="en-GB" dirty="0"/>
              <a:t>NHS Community MSK, Pain, Rheumatology</a:t>
            </a:r>
          </a:p>
          <a:p>
            <a:r>
              <a:rPr lang="en-GB" dirty="0"/>
              <a:t>20 CCG contracts with 19 NHS Organisations</a:t>
            </a:r>
          </a:p>
          <a:p>
            <a:r>
              <a:rPr lang="en-GB" dirty="0"/>
              <a:t>~400 clinical staff (137 </a:t>
            </a:r>
            <a:r>
              <a:rPr lang="en-GB" dirty="0" err="1"/>
              <a:t>TUPE’d</a:t>
            </a:r>
            <a:r>
              <a:rPr lang="en-GB" dirty="0"/>
              <a:t> from other organisations)</a:t>
            </a:r>
          </a:p>
          <a:p>
            <a:r>
              <a:rPr lang="en-GB" dirty="0"/>
              <a:t>350,000 NHS referrals per year</a:t>
            </a:r>
          </a:p>
          <a:p>
            <a:pPr marL="0" indent="0">
              <a:buNone/>
            </a:pPr>
            <a:endParaRPr lang="en-GB"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33564" y="1347139"/>
            <a:ext cx="3697946" cy="5177125"/>
          </a:xfrm>
          <a:prstGeom prst="rect">
            <a:avLst/>
          </a:prstGeom>
        </p:spPr>
      </p:pic>
      <p:sp>
        <p:nvSpPr>
          <p:cNvPr id="7" name="5-Point Star 25"/>
          <p:cNvSpPr/>
          <p:nvPr/>
        </p:nvSpPr>
        <p:spPr>
          <a:xfrm>
            <a:off x="9187128" y="3683792"/>
            <a:ext cx="226309" cy="277733"/>
          </a:xfrm>
          <a:prstGeom prst="star5">
            <a:avLst/>
          </a:prstGeom>
          <a:solidFill>
            <a:schemeClr val="accent5"/>
          </a:solidFill>
        </p:spPr>
        <p:style>
          <a:lnRef idx="1">
            <a:schemeClr val="dk1"/>
          </a:lnRef>
          <a:fillRef idx="3">
            <a:schemeClr val="dk1"/>
          </a:fillRef>
          <a:effectRef idx="2">
            <a:schemeClr val="dk1"/>
          </a:effectRef>
          <a:fontRef idx="minor">
            <a:schemeClr val="lt1"/>
          </a:fontRef>
        </p:style>
        <p:txBody>
          <a:bodyPr rtlCol="0" anchor="ctr"/>
          <a:lstStyle/>
          <a:p>
            <a:pPr algn="ctr">
              <a:defRPr/>
            </a:pPr>
            <a:endParaRPr lang="en-GB" kern="0">
              <a:solidFill>
                <a:sysClr val="windowText" lastClr="000000"/>
              </a:solidFill>
              <a:latin typeface="Arial"/>
            </a:endParaRPr>
          </a:p>
        </p:txBody>
      </p:sp>
      <p:sp>
        <p:nvSpPr>
          <p:cNvPr id="8" name="Flowchart: Connector 7"/>
          <p:cNvSpPr/>
          <p:nvPr/>
        </p:nvSpPr>
        <p:spPr>
          <a:xfrm>
            <a:off x="9501108" y="5500744"/>
            <a:ext cx="163944" cy="152850"/>
          </a:xfrm>
          <a:prstGeom prst="flowChartConnector">
            <a:avLst/>
          </a:prstGeom>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GB" kern="0">
              <a:solidFill>
                <a:sysClr val="windowText" lastClr="000000"/>
              </a:solidFill>
              <a:latin typeface="Arial"/>
            </a:endParaRPr>
          </a:p>
        </p:txBody>
      </p:sp>
      <p:sp>
        <p:nvSpPr>
          <p:cNvPr id="9" name="Flowchart: Connector 8"/>
          <p:cNvSpPr/>
          <p:nvPr/>
        </p:nvSpPr>
        <p:spPr>
          <a:xfrm>
            <a:off x="9348380" y="4821357"/>
            <a:ext cx="163944" cy="152850"/>
          </a:xfrm>
          <a:prstGeom prst="flowChartConnector">
            <a:avLst/>
          </a:prstGeom>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GB" kern="0">
              <a:solidFill>
                <a:sysClr val="windowText" lastClr="000000"/>
              </a:solidFill>
              <a:latin typeface="Arial"/>
            </a:endParaRPr>
          </a:p>
        </p:txBody>
      </p:sp>
      <p:sp>
        <p:nvSpPr>
          <p:cNvPr id="10" name="Flowchart: Connector 9"/>
          <p:cNvSpPr/>
          <p:nvPr/>
        </p:nvSpPr>
        <p:spPr>
          <a:xfrm>
            <a:off x="9246344" y="4447178"/>
            <a:ext cx="163944" cy="152850"/>
          </a:xfrm>
          <a:prstGeom prst="flowChartConnector">
            <a:avLst/>
          </a:prstGeom>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GB" kern="0">
              <a:solidFill>
                <a:sysClr val="windowText" lastClr="000000"/>
              </a:solidFill>
              <a:latin typeface="Arial"/>
            </a:endParaRPr>
          </a:p>
        </p:txBody>
      </p:sp>
      <p:sp>
        <p:nvSpPr>
          <p:cNvPr id="11" name="Flowchart: Connector 10"/>
          <p:cNvSpPr/>
          <p:nvPr/>
        </p:nvSpPr>
        <p:spPr>
          <a:xfrm>
            <a:off x="9115302" y="3736555"/>
            <a:ext cx="163944" cy="152850"/>
          </a:xfrm>
          <a:prstGeom prst="flowChartConnector">
            <a:avLst/>
          </a:prstGeom>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GB" kern="0">
              <a:solidFill>
                <a:sysClr val="windowText" lastClr="000000"/>
              </a:solidFill>
              <a:latin typeface="Arial"/>
            </a:endParaRPr>
          </a:p>
        </p:txBody>
      </p:sp>
      <p:sp>
        <p:nvSpPr>
          <p:cNvPr id="12" name="Flowchart: Connector 11"/>
          <p:cNvSpPr/>
          <p:nvPr/>
        </p:nvSpPr>
        <p:spPr>
          <a:xfrm>
            <a:off x="9624644" y="5352461"/>
            <a:ext cx="163944" cy="152850"/>
          </a:xfrm>
          <a:prstGeom prst="flowChartConnector">
            <a:avLst/>
          </a:prstGeom>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GB" kern="0">
              <a:solidFill>
                <a:sysClr val="windowText" lastClr="000000"/>
              </a:solidFill>
              <a:latin typeface="Arial"/>
            </a:endParaRPr>
          </a:p>
        </p:txBody>
      </p:sp>
      <p:sp>
        <p:nvSpPr>
          <p:cNvPr id="14" name="Flowchart: Connector 13"/>
          <p:cNvSpPr/>
          <p:nvPr/>
        </p:nvSpPr>
        <p:spPr>
          <a:xfrm>
            <a:off x="9367093" y="4396259"/>
            <a:ext cx="163944" cy="152850"/>
          </a:xfrm>
          <a:prstGeom prst="flowChartConnector">
            <a:avLst/>
          </a:prstGeom>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GB" kern="0">
              <a:solidFill>
                <a:sysClr val="windowText" lastClr="000000"/>
              </a:solidFill>
              <a:latin typeface="Arial"/>
            </a:endParaRPr>
          </a:p>
        </p:txBody>
      </p:sp>
      <p:sp>
        <p:nvSpPr>
          <p:cNvPr id="16" name="Flowchart: Connector 15"/>
          <p:cNvSpPr/>
          <p:nvPr/>
        </p:nvSpPr>
        <p:spPr>
          <a:xfrm>
            <a:off x="9300282" y="3839759"/>
            <a:ext cx="163944" cy="152850"/>
          </a:xfrm>
          <a:prstGeom prst="flowChartConnector">
            <a:avLst/>
          </a:prstGeom>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GB" kern="0">
              <a:solidFill>
                <a:sysClr val="windowText" lastClr="000000"/>
              </a:solidFill>
              <a:latin typeface="Arial"/>
            </a:endParaRPr>
          </a:p>
        </p:txBody>
      </p:sp>
      <p:sp>
        <p:nvSpPr>
          <p:cNvPr id="17" name="Flowchart: Connector 16"/>
          <p:cNvSpPr/>
          <p:nvPr/>
        </p:nvSpPr>
        <p:spPr>
          <a:xfrm>
            <a:off x="9838467" y="5276687"/>
            <a:ext cx="163944" cy="152850"/>
          </a:xfrm>
          <a:prstGeom prst="flowChartConnector">
            <a:avLst/>
          </a:prstGeom>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GB" kern="0">
              <a:solidFill>
                <a:sysClr val="windowText" lastClr="000000"/>
              </a:solidFill>
              <a:latin typeface="Arial"/>
            </a:endParaRPr>
          </a:p>
        </p:txBody>
      </p:sp>
      <p:sp>
        <p:nvSpPr>
          <p:cNvPr id="18" name="Flowchart: Connector 17"/>
          <p:cNvSpPr/>
          <p:nvPr/>
        </p:nvSpPr>
        <p:spPr>
          <a:xfrm>
            <a:off x="9444069" y="5410247"/>
            <a:ext cx="163944" cy="152850"/>
          </a:xfrm>
          <a:prstGeom prst="flowChartConnector">
            <a:avLst/>
          </a:prstGeom>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GB" kern="0">
              <a:solidFill>
                <a:sysClr val="windowText" lastClr="000000"/>
              </a:solidFill>
              <a:latin typeface="Arial"/>
            </a:endParaRPr>
          </a:p>
        </p:txBody>
      </p:sp>
      <p:sp>
        <p:nvSpPr>
          <p:cNvPr id="19" name="Flowchart: Connector 18"/>
          <p:cNvSpPr/>
          <p:nvPr/>
        </p:nvSpPr>
        <p:spPr>
          <a:xfrm>
            <a:off x="9867331" y="5200913"/>
            <a:ext cx="163944" cy="152850"/>
          </a:xfrm>
          <a:prstGeom prst="flowChartConnector">
            <a:avLst/>
          </a:prstGeom>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GB" kern="0">
              <a:solidFill>
                <a:sysClr val="windowText" lastClr="000000"/>
              </a:solidFill>
              <a:latin typeface="Arial"/>
            </a:endParaRPr>
          </a:p>
        </p:txBody>
      </p:sp>
      <p:sp>
        <p:nvSpPr>
          <p:cNvPr id="21" name="Flowchart: Connector 20"/>
          <p:cNvSpPr/>
          <p:nvPr/>
        </p:nvSpPr>
        <p:spPr>
          <a:xfrm>
            <a:off x="9410820" y="4754936"/>
            <a:ext cx="163944" cy="152850"/>
          </a:xfrm>
          <a:prstGeom prst="flowChartConnector">
            <a:avLst/>
          </a:prstGeom>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GB" kern="0">
              <a:solidFill>
                <a:srgbClr val="FF0000"/>
              </a:solidFill>
              <a:latin typeface="Arial"/>
            </a:endParaRPr>
          </a:p>
        </p:txBody>
      </p:sp>
      <p:sp>
        <p:nvSpPr>
          <p:cNvPr id="22" name="Flowchart: Connector 21"/>
          <p:cNvSpPr/>
          <p:nvPr/>
        </p:nvSpPr>
        <p:spPr>
          <a:xfrm>
            <a:off x="9347549" y="4061390"/>
            <a:ext cx="163944" cy="152850"/>
          </a:xfrm>
          <a:prstGeom prst="flowChartConnector">
            <a:avLst/>
          </a:prstGeom>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GB" kern="0">
              <a:solidFill>
                <a:sysClr val="windowText" lastClr="000000"/>
              </a:solidFill>
              <a:latin typeface="Arial"/>
            </a:endParaRPr>
          </a:p>
        </p:txBody>
      </p:sp>
      <p:sp>
        <p:nvSpPr>
          <p:cNvPr id="23" name="Flowchart: Connector 22"/>
          <p:cNvSpPr/>
          <p:nvPr/>
        </p:nvSpPr>
        <p:spPr>
          <a:xfrm>
            <a:off x="9157982" y="5031546"/>
            <a:ext cx="163944" cy="152850"/>
          </a:xfrm>
          <a:prstGeom prst="flowChartConnector">
            <a:avLst/>
          </a:prstGeom>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GB" kern="0">
              <a:solidFill>
                <a:sysClr val="windowText" lastClr="000000"/>
              </a:solidFill>
              <a:latin typeface="Arial"/>
            </a:endParaRPr>
          </a:p>
        </p:txBody>
      </p:sp>
      <p:sp>
        <p:nvSpPr>
          <p:cNvPr id="42" name="Flowchart: Connector 41"/>
          <p:cNvSpPr/>
          <p:nvPr/>
        </p:nvSpPr>
        <p:spPr>
          <a:xfrm>
            <a:off x="9328316" y="5341466"/>
            <a:ext cx="163944" cy="152850"/>
          </a:xfrm>
          <a:prstGeom prst="flowChartConnector">
            <a:avLst/>
          </a:prstGeom>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GB" kern="0">
              <a:solidFill>
                <a:sysClr val="windowText" lastClr="000000"/>
              </a:solidFill>
              <a:latin typeface="Arial"/>
            </a:endParaRPr>
          </a:p>
        </p:txBody>
      </p:sp>
      <p:sp>
        <p:nvSpPr>
          <p:cNvPr id="43" name="TextBox 42"/>
          <p:cNvSpPr txBox="1"/>
          <p:nvPr/>
        </p:nvSpPr>
        <p:spPr>
          <a:xfrm>
            <a:off x="1587184" y="3778978"/>
            <a:ext cx="5006949" cy="2154436"/>
          </a:xfrm>
          <a:prstGeom prst="rect">
            <a:avLst/>
          </a:prstGeom>
          <a:noFill/>
        </p:spPr>
        <p:txBody>
          <a:bodyPr wrap="square" rtlCol="0">
            <a:spAutoFit/>
          </a:bodyPr>
          <a:lstStyle/>
          <a:p>
            <a:pPr>
              <a:defRPr/>
            </a:pPr>
            <a:r>
              <a:rPr lang="en-GB" sz="1200" kern="0" dirty="0">
                <a:solidFill>
                  <a:srgbClr val="53565A"/>
                </a:solidFill>
                <a:latin typeface="Arial" panose="020B0604020202020204" pitchFamily="34" charset="0"/>
                <a:cs typeface="Arial" panose="020B0604020202020204" pitchFamily="34" charset="0"/>
              </a:rPr>
              <a:t>Northumberland CCG	South Tyneside CCG</a:t>
            </a:r>
          </a:p>
          <a:p>
            <a:pPr>
              <a:defRPr/>
            </a:pPr>
            <a:r>
              <a:rPr lang="en-GB" sz="1200" kern="0" dirty="0">
                <a:solidFill>
                  <a:srgbClr val="53565A"/>
                </a:solidFill>
                <a:latin typeface="Arial" panose="020B0604020202020204" pitchFamily="34" charset="0"/>
                <a:cs typeface="Arial" panose="020B0604020202020204" pitchFamily="34" charset="0"/>
              </a:rPr>
              <a:t>Darlington CCG	North Kirklees CCG</a:t>
            </a:r>
          </a:p>
          <a:p>
            <a:pPr>
              <a:defRPr/>
            </a:pPr>
            <a:r>
              <a:rPr lang="en-GB" sz="1200" kern="0" dirty="0">
                <a:solidFill>
                  <a:srgbClr val="53565A"/>
                </a:solidFill>
                <a:latin typeface="Arial" panose="020B0604020202020204" pitchFamily="34" charset="0"/>
                <a:cs typeface="Arial" panose="020B0604020202020204" pitchFamily="34" charset="0"/>
              </a:rPr>
              <a:t>Wakefield CCG	Nottingham North &amp; East CCG</a:t>
            </a:r>
          </a:p>
          <a:p>
            <a:pPr>
              <a:defRPr/>
            </a:pPr>
            <a:r>
              <a:rPr lang="en-GB" sz="1200" kern="0" dirty="0">
                <a:solidFill>
                  <a:srgbClr val="53565A"/>
                </a:solidFill>
                <a:latin typeface="Arial" panose="020B0604020202020204" pitchFamily="34" charset="0"/>
                <a:cs typeface="Arial" panose="020B0604020202020204" pitchFamily="34" charset="0"/>
              </a:rPr>
              <a:t>Nottingham West CCG	Wolverhampton CCG</a:t>
            </a:r>
          </a:p>
          <a:p>
            <a:pPr>
              <a:defRPr/>
            </a:pPr>
            <a:r>
              <a:rPr lang="en-GB" sz="1200" kern="0" dirty="0">
                <a:solidFill>
                  <a:srgbClr val="53565A"/>
                </a:solidFill>
                <a:latin typeface="Arial" panose="020B0604020202020204" pitchFamily="34" charset="0"/>
                <a:cs typeface="Arial" panose="020B0604020202020204" pitchFamily="34" charset="0"/>
              </a:rPr>
              <a:t>Herts Valleys CCG	Milton Keynes CCG</a:t>
            </a:r>
          </a:p>
          <a:p>
            <a:pPr>
              <a:defRPr/>
            </a:pPr>
            <a:r>
              <a:rPr lang="en-GB" sz="1200" kern="0" dirty="0">
                <a:solidFill>
                  <a:srgbClr val="53565A"/>
                </a:solidFill>
                <a:latin typeface="Arial" panose="020B0604020202020204" pitchFamily="34" charset="0"/>
                <a:cs typeface="Arial" panose="020B0604020202020204" pitchFamily="34" charset="0"/>
              </a:rPr>
              <a:t>Harrow CCG		Hammersmith &amp; Fulham CCG</a:t>
            </a:r>
          </a:p>
          <a:p>
            <a:pPr>
              <a:defRPr/>
            </a:pPr>
            <a:r>
              <a:rPr lang="en-GB" sz="1200" kern="0" dirty="0">
                <a:solidFill>
                  <a:srgbClr val="53565A"/>
                </a:solidFill>
                <a:latin typeface="Arial" panose="020B0604020202020204" pitchFamily="34" charset="0"/>
                <a:cs typeface="Arial" panose="020B0604020202020204" pitchFamily="34" charset="0"/>
              </a:rPr>
              <a:t>Merton CCG		Camden CCG</a:t>
            </a:r>
          </a:p>
          <a:p>
            <a:pPr>
              <a:defRPr/>
            </a:pPr>
            <a:r>
              <a:rPr lang="en-GB" sz="1200" kern="0" dirty="0">
                <a:solidFill>
                  <a:srgbClr val="53565A"/>
                </a:solidFill>
                <a:latin typeface="Arial" panose="020B0604020202020204" pitchFamily="34" charset="0"/>
                <a:cs typeface="Arial" panose="020B0604020202020204" pitchFamily="34" charset="0"/>
              </a:rPr>
              <a:t>Thurrock CCG	Basildon &amp; Brentwood CCG</a:t>
            </a:r>
          </a:p>
          <a:p>
            <a:pPr>
              <a:defRPr/>
            </a:pPr>
            <a:r>
              <a:rPr lang="en-GB" sz="1200" b="1" kern="0" dirty="0">
                <a:solidFill>
                  <a:srgbClr val="53565A"/>
                </a:solidFill>
                <a:latin typeface="Arial" panose="020B0604020202020204" pitchFamily="34" charset="0"/>
                <a:cs typeface="Arial" panose="020B0604020202020204" pitchFamily="34" charset="0"/>
              </a:rPr>
              <a:t>Croydon CCG 	Brent CCG</a:t>
            </a:r>
          </a:p>
          <a:p>
            <a:pPr>
              <a:defRPr/>
            </a:pPr>
            <a:r>
              <a:rPr lang="en-GB" sz="1200" b="1" kern="0" dirty="0">
                <a:solidFill>
                  <a:srgbClr val="53565A"/>
                </a:solidFill>
                <a:latin typeface="Arial" panose="020B0604020202020204" pitchFamily="34" charset="0"/>
                <a:cs typeface="Arial" panose="020B0604020202020204" pitchFamily="34" charset="0"/>
              </a:rPr>
              <a:t>Lincolnshire CCG</a:t>
            </a:r>
          </a:p>
          <a:p>
            <a:pPr>
              <a:defRPr/>
            </a:pPr>
            <a:r>
              <a:rPr lang="en-GB" sz="1400" kern="0" dirty="0">
                <a:solidFill>
                  <a:sysClr val="windowText" lastClr="000000"/>
                </a:solidFill>
                <a:latin typeface="Arial"/>
              </a:rPr>
              <a:t>	</a:t>
            </a:r>
          </a:p>
        </p:txBody>
      </p:sp>
      <p:sp>
        <p:nvSpPr>
          <p:cNvPr id="24" name="Flowchart: Connector 23">
            <a:extLst>
              <a:ext uri="{FF2B5EF4-FFF2-40B4-BE49-F238E27FC236}">
                <a16:creationId xmlns:a16="http://schemas.microsoft.com/office/drawing/2014/main" id="{499E1B99-B40C-417C-ABED-5C30E0018A78}"/>
              </a:ext>
            </a:extLst>
          </p:cNvPr>
          <p:cNvSpPr/>
          <p:nvPr/>
        </p:nvSpPr>
        <p:spPr>
          <a:xfrm>
            <a:off x="9629675" y="4553649"/>
            <a:ext cx="163944" cy="152850"/>
          </a:xfrm>
          <a:prstGeom prst="flowChartConnector">
            <a:avLst/>
          </a:prstGeom>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GB" kern="0">
              <a:solidFill>
                <a:sysClr val="windowText" lastClr="000000"/>
              </a:solidFill>
              <a:latin typeface="Arial"/>
            </a:endParaRPr>
          </a:p>
        </p:txBody>
      </p:sp>
      <p:sp>
        <p:nvSpPr>
          <p:cNvPr id="26" name="Flowchart: Connector 25">
            <a:extLst>
              <a:ext uri="{FF2B5EF4-FFF2-40B4-BE49-F238E27FC236}">
                <a16:creationId xmlns:a16="http://schemas.microsoft.com/office/drawing/2014/main" id="{B4A1ADBF-A89D-4A83-B6B9-173498B07E68}"/>
              </a:ext>
            </a:extLst>
          </p:cNvPr>
          <p:cNvSpPr/>
          <p:nvPr/>
        </p:nvSpPr>
        <p:spPr>
          <a:xfrm>
            <a:off x="9476480" y="5299432"/>
            <a:ext cx="163944" cy="152850"/>
          </a:xfrm>
          <a:prstGeom prst="flowChartConnector">
            <a:avLst/>
          </a:prstGeom>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GB" kern="0">
              <a:solidFill>
                <a:sysClr val="windowText" lastClr="000000"/>
              </a:solidFill>
              <a:latin typeface="Arial"/>
            </a:endParaRPr>
          </a:p>
        </p:txBody>
      </p:sp>
      <p:sp>
        <p:nvSpPr>
          <p:cNvPr id="27" name="Flowchart: Connector 26">
            <a:extLst>
              <a:ext uri="{FF2B5EF4-FFF2-40B4-BE49-F238E27FC236}">
                <a16:creationId xmlns:a16="http://schemas.microsoft.com/office/drawing/2014/main" id="{A9D5150C-AD9C-4603-AEE3-514FCC4BDF50}"/>
              </a:ext>
            </a:extLst>
          </p:cNvPr>
          <p:cNvSpPr/>
          <p:nvPr/>
        </p:nvSpPr>
        <p:spPr>
          <a:xfrm>
            <a:off x="9603713" y="5528120"/>
            <a:ext cx="163944" cy="152850"/>
          </a:xfrm>
          <a:prstGeom prst="flowChartConnector">
            <a:avLst/>
          </a:prstGeom>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GB" kern="0">
              <a:solidFill>
                <a:sysClr val="windowText" lastClr="000000"/>
              </a:solidFill>
              <a:latin typeface="Arial"/>
            </a:endParaRPr>
          </a:p>
        </p:txBody>
      </p:sp>
    </p:spTree>
    <p:extLst>
      <p:ext uri="{BB962C8B-B14F-4D97-AF65-F5344CB8AC3E}">
        <p14:creationId xmlns:p14="http://schemas.microsoft.com/office/powerpoint/2010/main" val="7147620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F80AA-70D0-4185-8613-E798980E24BC}"/>
              </a:ext>
            </a:extLst>
          </p:cNvPr>
          <p:cNvSpPr>
            <a:spLocks noGrp="1"/>
          </p:cNvSpPr>
          <p:nvPr>
            <p:ph type="title"/>
          </p:nvPr>
        </p:nvSpPr>
        <p:spPr>
          <a:xfrm>
            <a:off x="609600" y="-44224"/>
            <a:ext cx="10972800" cy="1143000"/>
          </a:xfrm>
        </p:spPr>
        <p:txBody>
          <a:bodyPr/>
          <a:lstStyle/>
          <a:p>
            <a:r>
              <a:rPr lang="en-GB" dirty="0"/>
              <a:t>STGH - Knee</a:t>
            </a:r>
          </a:p>
        </p:txBody>
      </p:sp>
      <p:sp>
        <p:nvSpPr>
          <p:cNvPr id="4" name="Footer Placeholder 3">
            <a:extLst>
              <a:ext uri="{FF2B5EF4-FFF2-40B4-BE49-F238E27FC236}">
                <a16:creationId xmlns:a16="http://schemas.microsoft.com/office/drawing/2014/main" id="{8776B97B-76A1-4335-A46F-D16C263F1F3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710C460-D0FD-4647-B94C-2541CC7AC6C0}"/>
              </a:ext>
            </a:extLst>
          </p:cNvPr>
          <p:cNvSpPr>
            <a:spLocks noGrp="1"/>
          </p:cNvSpPr>
          <p:nvPr>
            <p:ph type="sldNum" sz="quarter" idx="12"/>
          </p:nvPr>
        </p:nvSpPr>
        <p:spPr/>
        <p:txBody>
          <a:bodyPr/>
          <a:lstStyle/>
          <a:p>
            <a:fld id="{AF69C96C-F808-4CF3-9E3F-8F255C1D5811}" type="slidenum">
              <a:rPr lang="en-GB" smtClean="0"/>
              <a:t>20</a:t>
            </a:fld>
            <a:endParaRPr lang="en-GB"/>
          </a:p>
        </p:txBody>
      </p:sp>
      <p:pic>
        <p:nvPicPr>
          <p:cNvPr id="6" name="Picture 5">
            <a:extLst>
              <a:ext uri="{FF2B5EF4-FFF2-40B4-BE49-F238E27FC236}">
                <a16:creationId xmlns:a16="http://schemas.microsoft.com/office/drawing/2014/main" id="{C742C2BF-E937-4C78-9B54-16736FFBE041}"/>
              </a:ext>
            </a:extLst>
          </p:cNvPr>
          <p:cNvPicPr>
            <a:picLocks noChangeAspect="1"/>
          </p:cNvPicPr>
          <p:nvPr/>
        </p:nvPicPr>
        <p:blipFill>
          <a:blip r:embed="rId2"/>
          <a:stretch>
            <a:fillRect/>
          </a:stretch>
        </p:blipFill>
        <p:spPr>
          <a:xfrm>
            <a:off x="2149150" y="800197"/>
            <a:ext cx="6763009" cy="2700157"/>
          </a:xfrm>
          <a:prstGeom prst="rect">
            <a:avLst/>
          </a:prstGeom>
          <a:ln>
            <a:solidFill>
              <a:schemeClr val="tx1"/>
            </a:solidFill>
          </a:ln>
        </p:spPr>
      </p:pic>
      <p:pic>
        <p:nvPicPr>
          <p:cNvPr id="7" name="Picture 6">
            <a:extLst>
              <a:ext uri="{FF2B5EF4-FFF2-40B4-BE49-F238E27FC236}">
                <a16:creationId xmlns:a16="http://schemas.microsoft.com/office/drawing/2014/main" id="{4E444C0A-81DA-446E-8FE2-45AD14544B95}"/>
              </a:ext>
            </a:extLst>
          </p:cNvPr>
          <p:cNvPicPr>
            <a:picLocks noChangeAspect="1"/>
          </p:cNvPicPr>
          <p:nvPr/>
        </p:nvPicPr>
        <p:blipFill>
          <a:blip r:embed="rId3"/>
          <a:stretch>
            <a:fillRect/>
          </a:stretch>
        </p:blipFill>
        <p:spPr>
          <a:xfrm>
            <a:off x="2149150" y="3641185"/>
            <a:ext cx="6763009" cy="3080293"/>
          </a:xfrm>
          <a:prstGeom prst="rect">
            <a:avLst/>
          </a:prstGeom>
          <a:ln>
            <a:solidFill>
              <a:schemeClr val="tx1"/>
            </a:solidFill>
          </a:ln>
        </p:spPr>
      </p:pic>
    </p:spTree>
    <p:extLst>
      <p:ext uri="{BB962C8B-B14F-4D97-AF65-F5344CB8AC3E}">
        <p14:creationId xmlns:p14="http://schemas.microsoft.com/office/powerpoint/2010/main" val="21805035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F80AA-70D0-4185-8613-E798980E24BC}"/>
              </a:ext>
            </a:extLst>
          </p:cNvPr>
          <p:cNvSpPr>
            <a:spLocks noGrp="1"/>
          </p:cNvSpPr>
          <p:nvPr>
            <p:ph type="title"/>
          </p:nvPr>
        </p:nvSpPr>
        <p:spPr/>
        <p:txBody>
          <a:bodyPr/>
          <a:lstStyle/>
          <a:p>
            <a:r>
              <a:rPr lang="en-GB" sz="2800" dirty="0"/>
              <a:t>University of Hartlepool Hospital - Hip</a:t>
            </a:r>
          </a:p>
        </p:txBody>
      </p:sp>
      <p:sp>
        <p:nvSpPr>
          <p:cNvPr id="4" name="Footer Placeholder 3">
            <a:extLst>
              <a:ext uri="{FF2B5EF4-FFF2-40B4-BE49-F238E27FC236}">
                <a16:creationId xmlns:a16="http://schemas.microsoft.com/office/drawing/2014/main" id="{8776B97B-76A1-4335-A46F-D16C263F1F3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710C460-D0FD-4647-B94C-2541CC7AC6C0}"/>
              </a:ext>
            </a:extLst>
          </p:cNvPr>
          <p:cNvSpPr>
            <a:spLocks noGrp="1"/>
          </p:cNvSpPr>
          <p:nvPr>
            <p:ph type="sldNum" sz="quarter" idx="12"/>
          </p:nvPr>
        </p:nvSpPr>
        <p:spPr/>
        <p:txBody>
          <a:bodyPr/>
          <a:lstStyle/>
          <a:p>
            <a:fld id="{AF69C96C-F808-4CF3-9E3F-8F255C1D5811}" type="slidenum">
              <a:rPr lang="en-GB" smtClean="0"/>
              <a:t>21</a:t>
            </a:fld>
            <a:endParaRPr lang="en-GB"/>
          </a:p>
        </p:txBody>
      </p:sp>
      <p:pic>
        <p:nvPicPr>
          <p:cNvPr id="6" name="Picture 5">
            <a:extLst>
              <a:ext uri="{FF2B5EF4-FFF2-40B4-BE49-F238E27FC236}">
                <a16:creationId xmlns:a16="http://schemas.microsoft.com/office/drawing/2014/main" id="{AC5315C0-F8FA-4788-856F-6C3BEDD37F28}"/>
              </a:ext>
            </a:extLst>
          </p:cNvPr>
          <p:cNvPicPr>
            <a:picLocks noChangeAspect="1"/>
          </p:cNvPicPr>
          <p:nvPr/>
        </p:nvPicPr>
        <p:blipFill>
          <a:blip r:embed="rId3"/>
          <a:stretch>
            <a:fillRect/>
          </a:stretch>
        </p:blipFill>
        <p:spPr>
          <a:xfrm>
            <a:off x="2481521" y="3595368"/>
            <a:ext cx="6256079" cy="2997420"/>
          </a:xfrm>
          <a:prstGeom prst="rect">
            <a:avLst/>
          </a:prstGeom>
          <a:ln>
            <a:solidFill>
              <a:schemeClr val="tx1"/>
            </a:solidFill>
          </a:ln>
        </p:spPr>
      </p:pic>
      <p:pic>
        <p:nvPicPr>
          <p:cNvPr id="7" name="Picture 6">
            <a:extLst>
              <a:ext uri="{FF2B5EF4-FFF2-40B4-BE49-F238E27FC236}">
                <a16:creationId xmlns:a16="http://schemas.microsoft.com/office/drawing/2014/main" id="{17DD0F39-3B5E-489E-A688-C89F51E7BD4C}"/>
              </a:ext>
            </a:extLst>
          </p:cNvPr>
          <p:cNvPicPr>
            <a:picLocks noChangeAspect="1"/>
          </p:cNvPicPr>
          <p:nvPr/>
        </p:nvPicPr>
        <p:blipFill>
          <a:blip r:embed="rId4"/>
          <a:stretch>
            <a:fillRect/>
          </a:stretch>
        </p:blipFill>
        <p:spPr>
          <a:xfrm>
            <a:off x="2481521" y="1088280"/>
            <a:ext cx="6256079" cy="2507088"/>
          </a:xfrm>
          <a:prstGeom prst="rect">
            <a:avLst/>
          </a:prstGeom>
          <a:ln>
            <a:solidFill>
              <a:schemeClr val="tx1"/>
            </a:solidFill>
          </a:ln>
        </p:spPr>
      </p:pic>
    </p:spTree>
    <p:extLst>
      <p:ext uri="{BB962C8B-B14F-4D97-AF65-F5344CB8AC3E}">
        <p14:creationId xmlns:p14="http://schemas.microsoft.com/office/powerpoint/2010/main" val="31314600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F80AA-70D0-4185-8613-E798980E24BC}"/>
              </a:ext>
            </a:extLst>
          </p:cNvPr>
          <p:cNvSpPr>
            <a:spLocks noGrp="1"/>
          </p:cNvSpPr>
          <p:nvPr>
            <p:ph type="title"/>
          </p:nvPr>
        </p:nvSpPr>
        <p:spPr/>
        <p:txBody>
          <a:bodyPr/>
          <a:lstStyle/>
          <a:p>
            <a:endParaRPr lang="en-GB" dirty="0"/>
          </a:p>
        </p:txBody>
      </p:sp>
      <p:sp>
        <p:nvSpPr>
          <p:cNvPr id="4" name="Footer Placeholder 3">
            <a:extLst>
              <a:ext uri="{FF2B5EF4-FFF2-40B4-BE49-F238E27FC236}">
                <a16:creationId xmlns:a16="http://schemas.microsoft.com/office/drawing/2014/main" id="{8776B97B-76A1-4335-A46F-D16C263F1F3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710C460-D0FD-4647-B94C-2541CC7AC6C0}"/>
              </a:ext>
            </a:extLst>
          </p:cNvPr>
          <p:cNvSpPr>
            <a:spLocks noGrp="1"/>
          </p:cNvSpPr>
          <p:nvPr>
            <p:ph type="sldNum" sz="quarter" idx="12"/>
          </p:nvPr>
        </p:nvSpPr>
        <p:spPr/>
        <p:txBody>
          <a:bodyPr/>
          <a:lstStyle/>
          <a:p>
            <a:fld id="{AF69C96C-F808-4CF3-9E3F-8F255C1D5811}" type="slidenum">
              <a:rPr lang="en-GB" smtClean="0"/>
              <a:t>22</a:t>
            </a:fld>
            <a:endParaRPr lang="en-GB"/>
          </a:p>
        </p:txBody>
      </p:sp>
      <p:pic>
        <p:nvPicPr>
          <p:cNvPr id="3" name="Picture 2">
            <a:extLst>
              <a:ext uri="{FF2B5EF4-FFF2-40B4-BE49-F238E27FC236}">
                <a16:creationId xmlns:a16="http://schemas.microsoft.com/office/drawing/2014/main" id="{0928DA60-88CA-435F-AABC-54AADEFFDAAF}"/>
              </a:ext>
            </a:extLst>
          </p:cNvPr>
          <p:cNvPicPr>
            <a:picLocks noChangeAspect="1"/>
          </p:cNvPicPr>
          <p:nvPr/>
        </p:nvPicPr>
        <p:blipFill>
          <a:blip r:embed="rId2"/>
          <a:stretch>
            <a:fillRect/>
          </a:stretch>
        </p:blipFill>
        <p:spPr>
          <a:xfrm>
            <a:off x="2876550" y="361950"/>
            <a:ext cx="6438900" cy="6134100"/>
          </a:xfrm>
          <a:prstGeom prst="rect">
            <a:avLst/>
          </a:prstGeom>
        </p:spPr>
      </p:pic>
    </p:spTree>
    <p:extLst>
      <p:ext uri="{BB962C8B-B14F-4D97-AF65-F5344CB8AC3E}">
        <p14:creationId xmlns:p14="http://schemas.microsoft.com/office/powerpoint/2010/main" val="36461276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BF2602A-F6C4-4EDB-85E3-ADB8F71992C8}"/>
              </a:ext>
            </a:extLst>
          </p:cNvPr>
          <p:cNvPicPr>
            <a:picLocks noChangeAspect="1"/>
          </p:cNvPicPr>
          <p:nvPr/>
        </p:nvPicPr>
        <p:blipFill>
          <a:blip r:embed="rId3"/>
          <a:stretch>
            <a:fillRect/>
          </a:stretch>
        </p:blipFill>
        <p:spPr>
          <a:xfrm>
            <a:off x="338468" y="1698172"/>
            <a:ext cx="2673579" cy="3574122"/>
          </a:xfrm>
          <a:prstGeom prst="rect">
            <a:avLst/>
          </a:prstGeom>
          <a:ln>
            <a:solidFill>
              <a:schemeClr val="tx1"/>
            </a:solidFill>
          </a:ln>
        </p:spPr>
      </p:pic>
      <p:sp>
        <p:nvSpPr>
          <p:cNvPr id="19" name="Title 18">
            <a:extLst>
              <a:ext uri="{FF2B5EF4-FFF2-40B4-BE49-F238E27FC236}">
                <a16:creationId xmlns:a16="http://schemas.microsoft.com/office/drawing/2014/main" id="{FC208D62-0208-4AF8-9419-2D0DA86BB385}"/>
              </a:ext>
            </a:extLst>
          </p:cNvPr>
          <p:cNvSpPr>
            <a:spLocks noGrp="1"/>
          </p:cNvSpPr>
          <p:nvPr>
            <p:ph type="title"/>
          </p:nvPr>
        </p:nvSpPr>
        <p:spPr>
          <a:xfrm>
            <a:off x="3435182" y="258868"/>
            <a:ext cx="6977781" cy="716179"/>
          </a:xfrm>
          <a:ln>
            <a:solidFill>
              <a:schemeClr val="tx1"/>
            </a:solidFill>
          </a:ln>
        </p:spPr>
        <p:txBody>
          <a:bodyPr>
            <a:normAutofit/>
          </a:bodyPr>
          <a:lstStyle/>
          <a:p>
            <a:r>
              <a:rPr lang="en-GB" sz="3200" dirty="0"/>
              <a:t>Connect Health EQ5D outcomes 2012-16</a:t>
            </a:r>
          </a:p>
        </p:txBody>
      </p:sp>
      <p:pic>
        <p:nvPicPr>
          <p:cNvPr id="7" name="Picture 6">
            <a:extLst>
              <a:ext uri="{FF2B5EF4-FFF2-40B4-BE49-F238E27FC236}">
                <a16:creationId xmlns:a16="http://schemas.microsoft.com/office/drawing/2014/main" id="{B98C5589-B6E9-4730-B64D-A05EAC355284}"/>
              </a:ext>
            </a:extLst>
          </p:cNvPr>
          <p:cNvPicPr>
            <a:picLocks noChangeAspect="1"/>
          </p:cNvPicPr>
          <p:nvPr/>
        </p:nvPicPr>
        <p:blipFill>
          <a:blip r:embed="rId4"/>
          <a:stretch>
            <a:fillRect/>
          </a:stretch>
        </p:blipFill>
        <p:spPr>
          <a:xfrm>
            <a:off x="3347885" y="1295328"/>
            <a:ext cx="7691010" cy="4871972"/>
          </a:xfrm>
          <a:prstGeom prst="rect">
            <a:avLst/>
          </a:prstGeom>
          <a:ln>
            <a:solidFill>
              <a:schemeClr val="tx1"/>
            </a:solidFill>
          </a:ln>
        </p:spPr>
      </p:pic>
      <p:pic>
        <p:nvPicPr>
          <p:cNvPr id="8" name="Picture 7">
            <a:extLst>
              <a:ext uri="{FF2B5EF4-FFF2-40B4-BE49-F238E27FC236}">
                <a16:creationId xmlns:a16="http://schemas.microsoft.com/office/drawing/2014/main" id="{233B9D10-2E03-4731-A116-24905E465482}"/>
              </a:ext>
            </a:extLst>
          </p:cNvPr>
          <p:cNvPicPr>
            <a:picLocks noChangeAspect="1"/>
          </p:cNvPicPr>
          <p:nvPr/>
        </p:nvPicPr>
        <p:blipFill>
          <a:blip r:embed="rId5"/>
          <a:stretch>
            <a:fillRect/>
          </a:stretch>
        </p:blipFill>
        <p:spPr>
          <a:xfrm>
            <a:off x="11368548" y="6032091"/>
            <a:ext cx="643858" cy="643858"/>
          </a:xfrm>
          <a:prstGeom prst="rect">
            <a:avLst/>
          </a:prstGeom>
        </p:spPr>
      </p:pic>
      <p:sp>
        <p:nvSpPr>
          <p:cNvPr id="2" name="Rectangle 1">
            <a:extLst>
              <a:ext uri="{FF2B5EF4-FFF2-40B4-BE49-F238E27FC236}">
                <a16:creationId xmlns:a16="http://schemas.microsoft.com/office/drawing/2014/main" id="{1D2E61E8-B625-46B7-BF78-7D4AA30ECBF2}"/>
              </a:ext>
            </a:extLst>
          </p:cNvPr>
          <p:cNvSpPr/>
          <p:nvPr/>
        </p:nvSpPr>
        <p:spPr>
          <a:xfrm>
            <a:off x="548062" y="6302915"/>
            <a:ext cx="6206635" cy="369332"/>
          </a:xfrm>
          <a:prstGeom prst="rect">
            <a:avLst/>
          </a:prstGeom>
        </p:spPr>
        <p:txBody>
          <a:bodyPr wrap="none">
            <a:spAutoFit/>
          </a:bodyPr>
          <a:lstStyle/>
          <a:p>
            <a:r>
              <a:rPr lang="en-US" dirty="0"/>
              <a:t>Caplan et al. Health and Quality of Life Outcomes (2017) 15:212 </a:t>
            </a:r>
            <a:endParaRPr lang="en-GB" dirty="0"/>
          </a:p>
        </p:txBody>
      </p:sp>
    </p:spTree>
    <p:extLst>
      <p:ext uri="{BB962C8B-B14F-4D97-AF65-F5344CB8AC3E}">
        <p14:creationId xmlns:p14="http://schemas.microsoft.com/office/powerpoint/2010/main" val="41809726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F80AA-70D0-4185-8613-E798980E24BC}"/>
              </a:ext>
            </a:extLst>
          </p:cNvPr>
          <p:cNvSpPr>
            <a:spLocks noGrp="1"/>
          </p:cNvSpPr>
          <p:nvPr>
            <p:ph type="title"/>
          </p:nvPr>
        </p:nvSpPr>
        <p:spPr/>
        <p:txBody>
          <a:bodyPr/>
          <a:lstStyle/>
          <a:p>
            <a:r>
              <a:rPr lang="en-GB" dirty="0"/>
              <a:t>NE NHS Surgery Centre - Knee</a:t>
            </a:r>
          </a:p>
        </p:txBody>
      </p:sp>
      <p:sp>
        <p:nvSpPr>
          <p:cNvPr id="4" name="Footer Placeholder 3">
            <a:extLst>
              <a:ext uri="{FF2B5EF4-FFF2-40B4-BE49-F238E27FC236}">
                <a16:creationId xmlns:a16="http://schemas.microsoft.com/office/drawing/2014/main" id="{8776B97B-76A1-4335-A46F-D16C263F1F3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710C460-D0FD-4647-B94C-2541CC7AC6C0}"/>
              </a:ext>
            </a:extLst>
          </p:cNvPr>
          <p:cNvSpPr>
            <a:spLocks noGrp="1"/>
          </p:cNvSpPr>
          <p:nvPr>
            <p:ph type="sldNum" sz="quarter" idx="12"/>
          </p:nvPr>
        </p:nvSpPr>
        <p:spPr/>
        <p:txBody>
          <a:bodyPr/>
          <a:lstStyle/>
          <a:p>
            <a:fld id="{AF69C96C-F808-4CF3-9E3F-8F255C1D5811}" type="slidenum">
              <a:rPr lang="en-GB" smtClean="0"/>
              <a:t>24</a:t>
            </a:fld>
            <a:endParaRPr lang="en-GB"/>
          </a:p>
        </p:txBody>
      </p:sp>
      <p:pic>
        <p:nvPicPr>
          <p:cNvPr id="3" name="Picture 2">
            <a:extLst>
              <a:ext uri="{FF2B5EF4-FFF2-40B4-BE49-F238E27FC236}">
                <a16:creationId xmlns:a16="http://schemas.microsoft.com/office/drawing/2014/main" id="{009A333F-BE12-4C27-B79D-919B082C6DEA}"/>
              </a:ext>
            </a:extLst>
          </p:cNvPr>
          <p:cNvPicPr>
            <a:picLocks noChangeAspect="1"/>
          </p:cNvPicPr>
          <p:nvPr/>
        </p:nvPicPr>
        <p:blipFill>
          <a:blip r:embed="rId2"/>
          <a:stretch>
            <a:fillRect/>
          </a:stretch>
        </p:blipFill>
        <p:spPr>
          <a:xfrm>
            <a:off x="2491273" y="1961342"/>
            <a:ext cx="7061330" cy="2878449"/>
          </a:xfrm>
          <a:prstGeom prst="rect">
            <a:avLst/>
          </a:prstGeom>
          <a:ln>
            <a:solidFill>
              <a:schemeClr val="tx1"/>
            </a:solidFill>
          </a:ln>
        </p:spPr>
      </p:pic>
      <p:pic>
        <p:nvPicPr>
          <p:cNvPr id="6" name="Picture 5">
            <a:extLst>
              <a:ext uri="{FF2B5EF4-FFF2-40B4-BE49-F238E27FC236}">
                <a16:creationId xmlns:a16="http://schemas.microsoft.com/office/drawing/2014/main" id="{B9AF8EE5-E5FF-4A48-94A1-5A85A082E2A2}"/>
              </a:ext>
            </a:extLst>
          </p:cNvPr>
          <p:cNvPicPr>
            <a:picLocks noChangeAspect="1"/>
          </p:cNvPicPr>
          <p:nvPr/>
        </p:nvPicPr>
        <p:blipFill>
          <a:blip r:embed="rId3"/>
          <a:stretch>
            <a:fillRect/>
          </a:stretch>
        </p:blipFill>
        <p:spPr>
          <a:xfrm>
            <a:off x="296140" y="1005840"/>
            <a:ext cx="4390266" cy="4846319"/>
          </a:xfrm>
          <a:prstGeom prst="rect">
            <a:avLst/>
          </a:prstGeom>
        </p:spPr>
      </p:pic>
      <p:pic>
        <p:nvPicPr>
          <p:cNvPr id="7" name="Picture 6">
            <a:extLst>
              <a:ext uri="{FF2B5EF4-FFF2-40B4-BE49-F238E27FC236}">
                <a16:creationId xmlns:a16="http://schemas.microsoft.com/office/drawing/2014/main" id="{1819520D-E54B-4EFA-B2C5-7DE7348BA6A3}"/>
              </a:ext>
            </a:extLst>
          </p:cNvPr>
          <p:cNvPicPr>
            <a:picLocks noChangeAspect="1"/>
          </p:cNvPicPr>
          <p:nvPr/>
        </p:nvPicPr>
        <p:blipFill>
          <a:blip r:embed="rId4"/>
          <a:stretch>
            <a:fillRect/>
          </a:stretch>
        </p:blipFill>
        <p:spPr>
          <a:xfrm>
            <a:off x="7580671" y="1056458"/>
            <a:ext cx="3462477" cy="5156881"/>
          </a:xfrm>
          <a:prstGeom prst="rect">
            <a:avLst/>
          </a:prstGeom>
        </p:spPr>
      </p:pic>
    </p:spTree>
    <p:extLst>
      <p:ext uri="{BB962C8B-B14F-4D97-AF65-F5344CB8AC3E}">
        <p14:creationId xmlns:p14="http://schemas.microsoft.com/office/powerpoint/2010/main" val="2891666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4D8E05-47A0-4C61-8C54-35150108CBA5}"/>
              </a:ext>
            </a:extLst>
          </p:cNvPr>
          <p:cNvSpPr>
            <a:spLocks noGrp="1"/>
          </p:cNvSpPr>
          <p:nvPr>
            <p:ph type="ctrTitle"/>
          </p:nvPr>
        </p:nvSpPr>
        <p:spPr>
          <a:xfrm>
            <a:off x="2451563" y="476937"/>
            <a:ext cx="5319314" cy="590387"/>
          </a:xfrm>
        </p:spPr>
        <p:txBody>
          <a:bodyPr>
            <a:normAutofit/>
          </a:bodyPr>
          <a:lstStyle/>
          <a:p>
            <a:r>
              <a:rPr lang="en-GB" sz="2100" dirty="0"/>
              <a:t>Connect Data Warehouse</a:t>
            </a:r>
          </a:p>
        </p:txBody>
      </p:sp>
      <p:pic>
        <p:nvPicPr>
          <p:cNvPr id="3" name="Picture 2">
            <a:extLst>
              <a:ext uri="{FF2B5EF4-FFF2-40B4-BE49-F238E27FC236}">
                <a16:creationId xmlns:a16="http://schemas.microsoft.com/office/drawing/2014/main" id="{C7DA83BD-85A0-4DB2-BB06-8CF1D690A462}"/>
              </a:ext>
            </a:extLst>
          </p:cNvPr>
          <p:cNvPicPr>
            <a:picLocks noChangeAspect="1"/>
          </p:cNvPicPr>
          <p:nvPr/>
        </p:nvPicPr>
        <p:blipFill>
          <a:blip r:embed="rId5"/>
          <a:stretch>
            <a:fillRect/>
          </a:stretch>
        </p:blipFill>
        <p:spPr>
          <a:xfrm>
            <a:off x="4350327" y="1526458"/>
            <a:ext cx="5658395" cy="4167264"/>
          </a:xfrm>
          <a:prstGeom prst="rect">
            <a:avLst/>
          </a:prstGeom>
        </p:spPr>
      </p:pic>
      <p:graphicFrame>
        <p:nvGraphicFramePr>
          <p:cNvPr id="8" name="Table 7">
            <a:extLst>
              <a:ext uri="{FF2B5EF4-FFF2-40B4-BE49-F238E27FC236}">
                <a16:creationId xmlns:a16="http://schemas.microsoft.com/office/drawing/2014/main" id="{B533B8BF-34D0-4391-A206-6FB5B4D180E0}"/>
              </a:ext>
            </a:extLst>
          </p:cNvPr>
          <p:cNvGraphicFramePr>
            <a:graphicFrameLocks noGrp="1"/>
          </p:cNvGraphicFramePr>
          <p:nvPr>
            <p:extLst/>
          </p:nvPr>
        </p:nvGraphicFramePr>
        <p:xfrm>
          <a:off x="2187678" y="1526459"/>
          <a:ext cx="2162649" cy="4075979"/>
        </p:xfrm>
        <a:graphic>
          <a:graphicData uri="http://schemas.openxmlformats.org/drawingml/2006/table">
            <a:tbl>
              <a:tblPr>
                <a:tableStyleId>{5C22544A-7EE6-4342-B048-85BDC9FD1C3A}</a:tableStyleId>
              </a:tblPr>
              <a:tblGrid>
                <a:gridCol w="449074">
                  <a:extLst>
                    <a:ext uri="{9D8B030D-6E8A-4147-A177-3AD203B41FA5}">
                      <a16:colId xmlns:a16="http://schemas.microsoft.com/office/drawing/2014/main" val="1100706766"/>
                    </a:ext>
                  </a:extLst>
                </a:gridCol>
                <a:gridCol w="1713575">
                  <a:extLst>
                    <a:ext uri="{9D8B030D-6E8A-4147-A177-3AD203B41FA5}">
                      <a16:colId xmlns:a16="http://schemas.microsoft.com/office/drawing/2014/main" val="248145340"/>
                    </a:ext>
                  </a:extLst>
                </a:gridCol>
              </a:tblGrid>
              <a:tr h="357919">
                <a:tc>
                  <a:txBody>
                    <a:bodyPr/>
                    <a:lstStyle/>
                    <a:p>
                      <a:endParaRPr lang="en-GB" sz="1000" dirty="0"/>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kern="1200">
                          <a:solidFill>
                            <a:schemeClr val="dk1"/>
                          </a:solidFill>
                          <a:latin typeface="+mn-lt"/>
                          <a:ea typeface="+mn-ea"/>
                          <a:cs typeface="+mn-cs"/>
                        </a:rPr>
                        <a:t>Interactive body map</a:t>
                      </a:r>
                      <a:endParaRPr lang="en-GB" sz="900" kern="1200" dirty="0">
                        <a:solidFill>
                          <a:schemeClr val="dk1"/>
                        </a:solidFill>
                        <a:latin typeface="+mn-lt"/>
                        <a:ea typeface="+mn-ea"/>
                        <a:cs typeface="+mn-cs"/>
                      </a:endParaRP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12723561"/>
                  </a:ext>
                </a:extLst>
              </a:tr>
              <a:tr h="618105">
                <a:tc>
                  <a:txBody>
                    <a:bodyPr/>
                    <a:lstStyle/>
                    <a:p>
                      <a:endParaRPr lang="en-GB" sz="1000"/>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dirty="0"/>
                        <a:t>Average score shift of EQ5D by 10/10 clinical condition</a:t>
                      </a: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72974211"/>
                  </a:ext>
                </a:extLst>
              </a:tr>
              <a:tr h="441503">
                <a:tc>
                  <a:txBody>
                    <a:bodyPr/>
                    <a:lstStyle/>
                    <a:p>
                      <a:endParaRPr lang="en-GB" sz="1000"/>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dirty="0"/>
                        <a:t>EQ5D completion performance</a:t>
                      </a: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24209444"/>
                  </a:ext>
                </a:extLst>
              </a:tr>
              <a:tr h="441503">
                <a:tc>
                  <a:txBody>
                    <a:bodyPr/>
                    <a:lstStyle/>
                    <a:p>
                      <a:endParaRPr lang="en-GB" sz="1000"/>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a:t>% referred to secondary care</a:t>
                      </a:r>
                      <a:endParaRPr lang="en-GB" sz="900" dirty="0"/>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41633503"/>
                  </a:ext>
                </a:extLst>
              </a:tr>
              <a:tr h="441503">
                <a:tc>
                  <a:txBody>
                    <a:bodyPr/>
                    <a:lstStyle/>
                    <a:p>
                      <a:endParaRPr lang="en-GB" sz="1000"/>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a:t>EQ5D improvement performance</a:t>
                      </a:r>
                      <a:endParaRPr lang="en-GB" sz="900" dirty="0"/>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93521445"/>
                  </a:ext>
                </a:extLst>
              </a:tr>
              <a:tr h="441503">
                <a:tc>
                  <a:txBody>
                    <a:bodyPr/>
                    <a:lstStyle/>
                    <a:p>
                      <a:endParaRPr lang="en-GB" sz="1000"/>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a:t>Avg no. of treatment sessions</a:t>
                      </a: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82759759"/>
                  </a:ext>
                </a:extLst>
              </a:tr>
              <a:tr h="357919">
                <a:tc>
                  <a:txBody>
                    <a:bodyPr/>
                    <a:lstStyle/>
                    <a:p>
                      <a:endParaRPr lang="en-GB" sz="1000"/>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dirty="0" err="1"/>
                        <a:t>Avg</a:t>
                      </a:r>
                      <a:r>
                        <a:rPr lang="en-GB" sz="900" dirty="0"/>
                        <a:t> time in service</a:t>
                      </a: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167480872"/>
                  </a:ext>
                </a:extLst>
              </a:tr>
              <a:tr h="618105">
                <a:tc>
                  <a:txBody>
                    <a:bodyPr/>
                    <a:lstStyle/>
                    <a:p>
                      <a:endParaRPr lang="en-GB" sz="1000"/>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dirty="0"/>
                        <a:t>Ability to filter by time period, region, contract and clinician</a:t>
                      </a: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50406112"/>
                  </a:ext>
                </a:extLst>
              </a:tr>
              <a:tr h="357919">
                <a:tc>
                  <a:txBody>
                    <a:bodyPr/>
                    <a:lstStyle/>
                    <a:p>
                      <a:endParaRPr lang="en-GB" sz="1000" dirty="0"/>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dirty="0"/>
                        <a:t>Interactive body map</a:t>
                      </a: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1183799"/>
                  </a:ext>
                </a:extLst>
              </a:tr>
            </a:tbl>
          </a:graphicData>
        </a:graphic>
      </p:graphicFrame>
      <p:sp>
        <p:nvSpPr>
          <p:cNvPr id="9" name="Oval 8">
            <a:extLst>
              <a:ext uri="{FF2B5EF4-FFF2-40B4-BE49-F238E27FC236}">
                <a16:creationId xmlns:a16="http://schemas.microsoft.com/office/drawing/2014/main" id="{DD8675AD-7819-4EC4-A9BB-54C622AB3A9F}"/>
              </a:ext>
            </a:extLst>
          </p:cNvPr>
          <p:cNvSpPr/>
          <p:nvPr/>
        </p:nvSpPr>
        <p:spPr>
          <a:xfrm>
            <a:off x="2750130" y="1993319"/>
            <a:ext cx="241091" cy="229650"/>
          </a:xfrm>
          <a:prstGeom prst="ellipse">
            <a:avLst/>
          </a:prstGeom>
          <a:solidFill>
            <a:srgbClr val="ECE81A"/>
          </a:solidFill>
        </p:spPr>
        <p:style>
          <a:lnRef idx="1">
            <a:schemeClr val="accent2"/>
          </a:lnRef>
          <a:fillRef idx="2">
            <a:schemeClr val="accent2"/>
          </a:fillRef>
          <a:effectRef idx="1">
            <a:schemeClr val="accent2"/>
          </a:effectRef>
          <a:fontRef idx="minor">
            <a:schemeClr val="dk1"/>
          </a:fontRef>
        </p:style>
        <p:txBody>
          <a:bodyPr rtlCol="0" anchor="ctr"/>
          <a:lstStyle/>
          <a:p>
            <a:pPr algn="ctr" defTabSz="685800">
              <a:defRPr/>
            </a:pPr>
            <a:r>
              <a:rPr lang="en-GB" sz="1350" b="1" dirty="0">
                <a:solidFill>
                  <a:srgbClr val="53565A"/>
                </a:solidFill>
                <a:latin typeface="Arial"/>
              </a:rPr>
              <a:t>1</a:t>
            </a:r>
          </a:p>
        </p:txBody>
      </p:sp>
      <p:sp>
        <p:nvSpPr>
          <p:cNvPr id="11" name="Oval 10">
            <a:extLst>
              <a:ext uri="{FF2B5EF4-FFF2-40B4-BE49-F238E27FC236}">
                <a16:creationId xmlns:a16="http://schemas.microsoft.com/office/drawing/2014/main" id="{4437B758-E7B3-4831-B2AA-33699BBAB90E}"/>
              </a:ext>
            </a:extLst>
          </p:cNvPr>
          <p:cNvSpPr/>
          <p:nvPr/>
        </p:nvSpPr>
        <p:spPr>
          <a:xfrm>
            <a:off x="2750130" y="2465043"/>
            <a:ext cx="241091" cy="229650"/>
          </a:xfrm>
          <a:prstGeom prst="ellipse">
            <a:avLst/>
          </a:prstGeom>
          <a:solidFill>
            <a:srgbClr val="ECE81A"/>
          </a:solidFill>
        </p:spPr>
        <p:style>
          <a:lnRef idx="1">
            <a:schemeClr val="accent2"/>
          </a:lnRef>
          <a:fillRef idx="2">
            <a:schemeClr val="accent2"/>
          </a:fillRef>
          <a:effectRef idx="1">
            <a:schemeClr val="accent2"/>
          </a:effectRef>
          <a:fontRef idx="minor">
            <a:schemeClr val="dk1"/>
          </a:fontRef>
        </p:style>
        <p:txBody>
          <a:bodyPr rtlCol="0" anchor="ctr"/>
          <a:lstStyle/>
          <a:p>
            <a:pPr algn="ctr" defTabSz="685800">
              <a:defRPr/>
            </a:pPr>
            <a:r>
              <a:rPr lang="en-GB" sz="1350" b="1" dirty="0">
                <a:solidFill>
                  <a:srgbClr val="53565A"/>
                </a:solidFill>
                <a:latin typeface="Arial"/>
              </a:rPr>
              <a:t>2</a:t>
            </a:r>
          </a:p>
        </p:txBody>
      </p:sp>
      <p:sp>
        <p:nvSpPr>
          <p:cNvPr id="12" name="Oval 11">
            <a:extLst>
              <a:ext uri="{FF2B5EF4-FFF2-40B4-BE49-F238E27FC236}">
                <a16:creationId xmlns:a16="http://schemas.microsoft.com/office/drawing/2014/main" id="{267CFECC-64EF-4554-884D-E373E6EE97F2}"/>
              </a:ext>
            </a:extLst>
          </p:cNvPr>
          <p:cNvSpPr/>
          <p:nvPr/>
        </p:nvSpPr>
        <p:spPr>
          <a:xfrm>
            <a:off x="2770910" y="2948887"/>
            <a:ext cx="241091" cy="229650"/>
          </a:xfrm>
          <a:prstGeom prst="ellipse">
            <a:avLst/>
          </a:prstGeom>
          <a:solidFill>
            <a:srgbClr val="ECE81A"/>
          </a:solidFill>
        </p:spPr>
        <p:style>
          <a:lnRef idx="1">
            <a:schemeClr val="accent2"/>
          </a:lnRef>
          <a:fillRef idx="2">
            <a:schemeClr val="accent2"/>
          </a:fillRef>
          <a:effectRef idx="1">
            <a:schemeClr val="accent2"/>
          </a:effectRef>
          <a:fontRef idx="minor">
            <a:schemeClr val="dk1"/>
          </a:fontRef>
        </p:style>
        <p:txBody>
          <a:bodyPr rtlCol="0" anchor="ctr"/>
          <a:lstStyle/>
          <a:p>
            <a:pPr algn="ctr" defTabSz="685800">
              <a:defRPr/>
            </a:pPr>
            <a:r>
              <a:rPr lang="en-GB" sz="1350" b="1" dirty="0">
                <a:solidFill>
                  <a:srgbClr val="53565A"/>
                </a:solidFill>
                <a:latin typeface="Arial"/>
              </a:rPr>
              <a:t>3</a:t>
            </a:r>
          </a:p>
        </p:txBody>
      </p:sp>
      <p:sp>
        <p:nvSpPr>
          <p:cNvPr id="13" name="Oval 12">
            <a:extLst>
              <a:ext uri="{FF2B5EF4-FFF2-40B4-BE49-F238E27FC236}">
                <a16:creationId xmlns:a16="http://schemas.microsoft.com/office/drawing/2014/main" id="{E349480A-87C0-40AC-A50C-8423B968AED2}"/>
              </a:ext>
            </a:extLst>
          </p:cNvPr>
          <p:cNvSpPr/>
          <p:nvPr/>
        </p:nvSpPr>
        <p:spPr>
          <a:xfrm>
            <a:off x="2770911" y="3344558"/>
            <a:ext cx="241091" cy="229650"/>
          </a:xfrm>
          <a:prstGeom prst="ellipse">
            <a:avLst/>
          </a:prstGeom>
          <a:solidFill>
            <a:srgbClr val="ECE81A"/>
          </a:solidFill>
        </p:spPr>
        <p:style>
          <a:lnRef idx="1">
            <a:schemeClr val="accent2"/>
          </a:lnRef>
          <a:fillRef idx="2">
            <a:schemeClr val="accent2"/>
          </a:fillRef>
          <a:effectRef idx="1">
            <a:schemeClr val="accent2"/>
          </a:effectRef>
          <a:fontRef idx="minor">
            <a:schemeClr val="dk1"/>
          </a:fontRef>
        </p:style>
        <p:txBody>
          <a:bodyPr rtlCol="0" anchor="ctr"/>
          <a:lstStyle/>
          <a:p>
            <a:pPr algn="ctr" defTabSz="685800">
              <a:defRPr/>
            </a:pPr>
            <a:r>
              <a:rPr lang="en-GB" sz="1350" b="1" dirty="0">
                <a:solidFill>
                  <a:srgbClr val="53565A"/>
                </a:solidFill>
                <a:latin typeface="Arial"/>
              </a:rPr>
              <a:t>4</a:t>
            </a:r>
          </a:p>
        </p:txBody>
      </p:sp>
      <p:sp>
        <p:nvSpPr>
          <p:cNvPr id="14" name="Oval 13">
            <a:extLst>
              <a:ext uri="{FF2B5EF4-FFF2-40B4-BE49-F238E27FC236}">
                <a16:creationId xmlns:a16="http://schemas.microsoft.com/office/drawing/2014/main" id="{5A834340-A0F4-4073-9904-47F76CBFE847}"/>
              </a:ext>
            </a:extLst>
          </p:cNvPr>
          <p:cNvSpPr/>
          <p:nvPr/>
        </p:nvSpPr>
        <p:spPr>
          <a:xfrm>
            <a:off x="2770966" y="3738395"/>
            <a:ext cx="241091" cy="229650"/>
          </a:xfrm>
          <a:prstGeom prst="ellipse">
            <a:avLst/>
          </a:prstGeom>
          <a:solidFill>
            <a:srgbClr val="ECE81A"/>
          </a:solidFill>
        </p:spPr>
        <p:style>
          <a:lnRef idx="1">
            <a:schemeClr val="accent2"/>
          </a:lnRef>
          <a:fillRef idx="2">
            <a:schemeClr val="accent2"/>
          </a:fillRef>
          <a:effectRef idx="1">
            <a:schemeClr val="accent2"/>
          </a:effectRef>
          <a:fontRef idx="minor">
            <a:schemeClr val="dk1"/>
          </a:fontRef>
        </p:style>
        <p:txBody>
          <a:bodyPr rtlCol="0" anchor="ctr"/>
          <a:lstStyle/>
          <a:p>
            <a:pPr algn="ctr" defTabSz="685800">
              <a:defRPr/>
            </a:pPr>
            <a:r>
              <a:rPr lang="en-GB" sz="1350" b="1" dirty="0">
                <a:solidFill>
                  <a:srgbClr val="53565A"/>
                </a:solidFill>
                <a:latin typeface="Arial"/>
              </a:rPr>
              <a:t>5</a:t>
            </a:r>
          </a:p>
        </p:txBody>
      </p:sp>
      <p:sp>
        <p:nvSpPr>
          <p:cNvPr id="15" name="Oval 14">
            <a:extLst>
              <a:ext uri="{FF2B5EF4-FFF2-40B4-BE49-F238E27FC236}">
                <a16:creationId xmlns:a16="http://schemas.microsoft.com/office/drawing/2014/main" id="{6418EF52-77C6-473B-B24D-FE6440241D48}"/>
              </a:ext>
            </a:extLst>
          </p:cNvPr>
          <p:cNvSpPr/>
          <p:nvPr/>
        </p:nvSpPr>
        <p:spPr>
          <a:xfrm>
            <a:off x="2770911" y="4104533"/>
            <a:ext cx="241091" cy="229650"/>
          </a:xfrm>
          <a:prstGeom prst="ellipse">
            <a:avLst/>
          </a:prstGeom>
          <a:solidFill>
            <a:srgbClr val="ECE81A"/>
          </a:solidFill>
        </p:spPr>
        <p:style>
          <a:lnRef idx="1">
            <a:schemeClr val="accent2"/>
          </a:lnRef>
          <a:fillRef idx="2">
            <a:schemeClr val="accent2"/>
          </a:fillRef>
          <a:effectRef idx="1">
            <a:schemeClr val="accent2"/>
          </a:effectRef>
          <a:fontRef idx="minor">
            <a:schemeClr val="dk1"/>
          </a:fontRef>
        </p:style>
        <p:txBody>
          <a:bodyPr rtlCol="0" anchor="ctr"/>
          <a:lstStyle/>
          <a:p>
            <a:pPr algn="ctr" defTabSz="685800">
              <a:defRPr/>
            </a:pPr>
            <a:r>
              <a:rPr lang="en-GB" sz="1350" b="1" dirty="0">
                <a:solidFill>
                  <a:srgbClr val="53565A"/>
                </a:solidFill>
                <a:latin typeface="Arial"/>
              </a:rPr>
              <a:t>6</a:t>
            </a:r>
          </a:p>
        </p:txBody>
      </p:sp>
      <p:sp>
        <p:nvSpPr>
          <p:cNvPr id="16" name="Oval 15">
            <a:extLst>
              <a:ext uri="{FF2B5EF4-FFF2-40B4-BE49-F238E27FC236}">
                <a16:creationId xmlns:a16="http://schemas.microsoft.com/office/drawing/2014/main" id="{4D3C539E-4D4A-46D6-A21A-3CB0CF8A1542}"/>
              </a:ext>
            </a:extLst>
          </p:cNvPr>
          <p:cNvSpPr/>
          <p:nvPr/>
        </p:nvSpPr>
        <p:spPr>
          <a:xfrm>
            <a:off x="2770911" y="4468362"/>
            <a:ext cx="241091" cy="229650"/>
          </a:xfrm>
          <a:prstGeom prst="ellipse">
            <a:avLst/>
          </a:prstGeom>
          <a:solidFill>
            <a:srgbClr val="ECE81A"/>
          </a:solidFill>
        </p:spPr>
        <p:style>
          <a:lnRef idx="1">
            <a:schemeClr val="accent2"/>
          </a:lnRef>
          <a:fillRef idx="2">
            <a:schemeClr val="accent2"/>
          </a:fillRef>
          <a:effectRef idx="1">
            <a:schemeClr val="accent2"/>
          </a:effectRef>
          <a:fontRef idx="minor">
            <a:schemeClr val="dk1"/>
          </a:fontRef>
        </p:style>
        <p:txBody>
          <a:bodyPr rtlCol="0" anchor="ctr"/>
          <a:lstStyle/>
          <a:p>
            <a:pPr algn="ctr" defTabSz="685800">
              <a:defRPr/>
            </a:pPr>
            <a:r>
              <a:rPr lang="en-GB" sz="1350" b="1" dirty="0">
                <a:solidFill>
                  <a:srgbClr val="53565A"/>
                </a:solidFill>
                <a:latin typeface="Arial"/>
              </a:rPr>
              <a:t>7</a:t>
            </a:r>
          </a:p>
        </p:txBody>
      </p:sp>
      <p:sp>
        <p:nvSpPr>
          <p:cNvPr id="17" name="Oval 16">
            <a:extLst>
              <a:ext uri="{FF2B5EF4-FFF2-40B4-BE49-F238E27FC236}">
                <a16:creationId xmlns:a16="http://schemas.microsoft.com/office/drawing/2014/main" id="{DF90AB1E-4CD8-4674-BABD-E5485C3176AC}"/>
              </a:ext>
            </a:extLst>
          </p:cNvPr>
          <p:cNvSpPr/>
          <p:nvPr/>
        </p:nvSpPr>
        <p:spPr>
          <a:xfrm>
            <a:off x="2770911" y="4935442"/>
            <a:ext cx="241091" cy="229650"/>
          </a:xfrm>
          <a:prstGeom prst="ellipse">
            <a:avLst/>
          </a:prstGeom>
          <a:solidFill>
            <a:srgbClr val="ECE81A"/>
          </a:solidFill>
        </p:spPr>
        <p:style>
          <a:lnRef idx="1">
            <a:schemeClr val="accent2"/>
          </a:lnRef>
          <a:fillRef idx="2">
            <a:schemeClr val="accent2"/>
          </a:fillRef>
          <a:effectRef idx="1">
            <a:schemeClr val="accent2"/>
          </a:effectRef>
          <a:fontRef idx="minor">
            <a:schemeClr val="dk1"/>
          </a:fontRef>
        </p:style>
        <p:txBody>
          <a:bodyPr rtlCol="0" anchor="ctr"/>
          <a:lstStyle/>
          <a:p>
            <a:pPr algn="ctr" defTabSz="685800">
              <a:defRPr/>
            </a:pPr>
            <a:r>
              <a:rPr lang="en-GB" sz="1350" b="1" dirty="0">
                <a:solidFill>
                  <a:srgbClr val="53565A"/>
                </a:solidFill>
                <a:latin typeface="Arial"/>
              </a:rPr>
              <a:t>8</a:t>
            </a:r>
          </a:p>
        </p:txBody>
      </p:sp>
      <p:sp>
        <p:nvSpPr>
          <p:cNvPr id="18" name="Oval 17">
            <a:extLst>
              <a:ext uri="{FF2B5EF4-FFF2-40B4-BE49-F238E27FC236}">
                <a16:creationId xmlns:a16="http://schemas.microsoft.com/office/drawing/2014/main" id="{E4BEF3B7-D43C-422C-93C6-4FF427ED75A1}"/>
              </a:ext>
            </a:extLst>
          </p:cNvPr>
          <p:cNvSpPr/>
          <p:nvPr/>
        </p:nvSpPr>
        <p:spPr>
          <a:xfrm>
            <a:off x="2770911" y="5346191"/>
            <a:ext cx="241091" cy="229650"/>
          </a:xfrm>
          <a:prstGeom prst="ellipse">
            <a:avLst/>
          </a:prstGeom>
          <a:solidFill>
            <a:srgbClr val="ECE81A"/>
          </a:solidFill>
        </p:spPr>
        <p:style>
          <a:lnRef idx="1">
            <a:schemeClr val="accent2"/>
          </a:lnRef>
          <a:fillRef idx="2">
            <a:schemeClr val="accent2"/>
          </a:fillRef>
          <a:effectRef idx="1">
            <a:schemeClr val="accent2"/>
          </a:effectRef>
          <a:fontRef idx="minor">
            <a:schemeClr val="dk1"/>
          </a:fontRef>
        </p:style>
        <p:txBody>
          <a:bodyPr rtlCol="0" anchor="ctr"/>
          <a:lstStyle/>
          <a:p>
            <a:pPr algn="ctr" defTabSz="685800">
              <a:defRPr/>
            </a:pPr>
            <a:r>
              <a:rPr lang="en-GB" sz="1350" b="1" dirty="0">
                <a:solidFill>
                  <a:srgbClr val="53565A"/>
                </a:solidFill>
                <a:latin typeface="Arial"/>
              </a:rPr>
              <a:t>9</a:t>
            </a:r>
          </a:p>
        </p:txBody>
      </p:sp>
      <p:pic>
        <p:nvPicPr>
          <p:cNvPr id="4" name="Audio 3">
            <a:hlinkClick r:id="" action="ppaction://media"/>
            <a:extLst>
              <a:ext uri="{FF2B5EF4-FFF2-40B4-BE49-F238E27FC236}">
                <a16:creationId xmlns:a16="http://schemas.microsoft.com/office/drawing/2014/main" id="{B5EA1223-CDBC-4659-9FE0-DD9AE425EB70}"/>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905875" y="5381625"/>
            <a:ext cx="457200" cy="457200"/>
          </a:xfrm>
          <a:prstGeom prst="rect">
            <a:avLst/>
          </a:prstGeom>
        </p:spPr>
      </p:pic>
    </p:spTree>
    <p:extLst>
      <p:ext uri="{BB962C8B-B14F-4D97-AF65-F5344CB8AC3E}">
        <p14:creationId xmlns:p14="http://schemas.microsoft.com/office/powerpoint/2010/main" val="1233077579"/>
      </p:ext>
    </p:extLst>
  </p:cSld>
  <p:clrMapOvr>
    <a:masterClrMapping/>
  </p:clrMapOvr>
  <mc:AlternateContent xmlns:mc="http://schemas.openxmlformats.org/markup-compatibility/2006" xmlns:p14="http://schemas.microsoft.com/office/powerpoint/2010/main">
    <mc:Choice Requires="p14">
      <p:transition spd="slow" p14:dur="2000" advTm="66313"/>
    </mc:Choice>
    <mc:Fallback xmlns="">
      <p:transition spd="slow" advTm="6631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99700A-FFA6-4B98-AC15-835C016814EE}"/>
              </a:ext>
            </a:extLst>
          </p:cNvPr>
          <p:cNvSpPr>
            <a:spLocks noGrp="1"/>
          </p:cNvSpPr>
          <p:nvPr>
            <p:ph type="title"/>
          </p:nvPr>
        </p:nvSpPr>
        <p:spPr>
          <a:xfrm>
            <a:off x="639097" y="2221424"/>
            <a:ext cx="10515600" cy="1325563"/>
          </a:xfrm>
        </p:spPr>
        <p:txBody>
          <a:bodyPr/>
          <a:lstStyle/>
          <a:p>
            <a:pPr algn="ctr"/>
            <a:r>
              <a:rPr lang="en-GB" dirty="0"/>
              <a:t>Live demo</a:t>
            </a:r>
          </a:p>
        </p:txBody>
      </p:sp>
    </p:spTree>
    <p:extLst>
      <p:ext uri="{BB962C8B-B14F-4D97-AF65-F5344CB8AC3E}">
        <p14:creationId xmlns:p14="http://schemas.microsoft.com/office/powerpoint/2010/main" val="21662598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C92D9A7E-7BBB-4DC3-B41D-53B58848994F}"/>
              </a:ext>
            </a:extLst>
          </p:cNvPr>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a:extLst>
              <a:ext uri="{FF2B5EF4-FFF2-40B4-BE49-F238E27FC236}">
                <a16:creationId xmlns:a16="http://schemas.microsoft.com/office/drawing/2014/main" id="{1F2D3378-8B3D-41D1-816F-18828273F866}"/>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AF69C96C-F808-4CF3-9E3F-8F255C1D5811}" type="slidenum">
              <a:rPr kumimoji="0" lang="en-GB" sz="9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27</a:t>
            </a:fld>
            <a:endParaRPr kumimoji="0" lang="en-GB" sz="9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pic>
        <p:nvPicPr>
          <p:cNvPr id="3" name="Picture 2">
            <a:extLst>
              <a:ext uri="{FF2B5EF4-FFF2-40B4-BE49-F238E27FC236}">
                <a16:creationId xmlns:a16="http://schemas.microsoft.com/office/drawing/2014/main" id="{B5CF0849-3CF0-41EE-92FD-54113F9F2BE8}"/>
              </a:ext>
            </a:extLst>
          </p:cNvPr>
          <p:cNvPicPr>
            <a:picLocks noChangeAspect="1"/>
          </p:cNvPicPr>
          <p:nvPr/>
        </p:nvPicPr>
        <p:blipFill>
          <a:blip r:embed="rId3"/>
          <a:stretch>
            <a:fillRect/>
          </a:stretch>
        </p:blipFill>
        <p:spPr>
          <a:xfrm>
            <a:off x="1628854" y="857250"/>
            <a:ext cx="8934292" cy="5143500"/>
          </a:xfrm>
          <a:prstGeom prst="rect">
            <a:avLst/>
          </a:prstGeom>
        </p:spPr>
      </p:pic>
    </p:spTree>
    <p:extLst>
      <p:ext uri="{BB962C8B-B14F-4D97-AF65-F5344CB8AC3E}">
        <p14:creationId xmlns:p14="http://schemas.microsoft.com/office/powerpoint/2010/main" val="9770089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C92D9A7E-7BBB-4DC3-B41D-53B58848994F}"/>
              </a:ext>
            </a:extLst>
          </p:cNvPr>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a:extLst>
              <a:ext uri="{FF2B5EF4-FFF2-40B4-BE49-F238E27FC236}">
                <a16:creationId xmlns:a16="http://schemas.microsoft.com/office/drawing/2014/main" id="{1F2D3378-8B3D-41D1-816F-18828273F866}"/>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AF69C96C-F808-4CF3-9E3F-8F255C1D5811}" type="slidenum">
              <a:rPr kumimoji="0" lang="en-GB" sz="9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28</a:t>
            </a:fld>
            <a:endParaRPr kumimoji="0" lang="en-GB" sz="9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pic>
        <p:nvPicPr>
          <p:cNvPr id="2" name="Picture 1">
            <a:extLst>
              <a:ext uri="{FF2B5EF4-FFF2-40B4-BE49-F238E27FC236}">
                <a16:creationId xmlns:a16="http://schemas.microsoft.com/office/drawing/2014/main" id="{BDE63BFE-C419-41DE-8CE0-27C92C370037}"/>
              </a:ext>
            </a:extLst>
          </p:cNvPr>
          <p:cNvPicPr>
            <a:picLocks noChangeAspect="1"/>
          </p:cNvPicPr>
          <p:nvPr/>
        </p:nvPicPr>
        <p:blipFill>
          <a:blip r:embed="rId3"/>
          <a:stretch>
            <a:fillRect/>
          </a:stretch>
        </p:blipFill>
        <p:spPr>
          <a:xfrm>
            <a:off x="1695609" y="901495"/>
            <a:ext cx="8900332" cy="5143500"/>
          </a:xfrm>
          <a:prstGeom prst="rect">
            <a:avLst/>
          </a:prstGeom>
        </p:spPr>
      </p:pic>
      <mc:AlternateContent xmlns:mc="http://schemas.openxmlformats.org/markup-compatibility/2006" xmlns:p14="http://schemas.microsoft.com/office/powerpoint/2010/main">
        <mc:Choice Requires="p14">
          <p:contentPart p14:bwMode="auto" r:id="rId4">
            <p14:nvContentPartPr>
              <p14:cNvPr id="3" name="Ink 2">
                <a:extLst>
                  <a:ext uri="{FF2B5EF4-FFF2-40B4-BE49-F238E27FC236}">
                    <a16:creationId xmlns:a16="http://schemas.microsoft.com/office/drawing/2014/main" id="{06F9649A-8F7A-465B-B251-A9725E16EA9C}"/>
                  </a:ext>
                </a:extLst>
              </p14:cNvPr>
              <p14:cNvContentPartPr/>
              <p14:nvPr/>
            </p14:nvContentPartPr>
            <p14:xfrm>
              <a:off x="5464086" y="1739602"/>
              <a:ext cx="1816894" cy="1015603"/>
            </p14:xfrm>
          </p:contentPart>
        </mc:Choice>
        <mc:Fallback xmlns="">
          <p:pic>
            <p:nvPicPr>
              <p:cNvPr id="3" name="Ink 2">
                <a:extLst>
                  <a:ext uri="{FF2B5EF4-FFF2-40B4-BE49-F238E27FC236}">
                    <a16:creationId xmlns:a16="http://schemas.microsoft.com/office/drawing/2014/main" id="{06F9649A-8F7A-465B-B251-A9725E16EA9C}"/>
                  </a:ext>
                </a:extLst>
              </p:cNvPr>
              <p:cNvPicPr/>
              <p:nvPr/>
            </p:nvPicPr>
            <p:blipFill>
              <a:blip r:embed="rId5"/>
              <a:stretch>
                <a:fillRect/>
              </a:stretch>
            </p:blipFill>
            <p:spPr>
              <a:xfrm>
                <a:off x="5443570" y="1719081"/>
                <a:ext cx="1857565" cy="1056285"/>
              </a:xfrm>
              <a:prstGeom prst="rect">
                <a:avLst/>
              </a:prstGeom>
            </p:spPr>
          </p:pic>
        </mc:Fallback>
      </mc:AlternateContent>
    </p:spTree>
    <p:extLst>
      <p:ext uri="{BB962C8B-B14F-4D97-AF65-F5344CB8AC3E}">
        <p14:creationId xmlns:p14="http://schemas.microsoft.com/office/powerpoint/2010/main" val="14048643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4B55B-4933-41C0-85FC-BD2CEDF2F073}"/>
              </a:ext>
            </a:extLst>
          </p:cNvPr>
          <p:cNvSpPr>
            <a:spLocks noGrp="1"/>
          </p:cNvSpPr>
          <p:nvPr>
            <p:ph type="title"/>
          </p:nvPr>
        </p:nvSpPr>
        <p:spPr>
          <a:xfrm>
            <a:off x="615564" y="247836"/>
            <a:ext cx="9456088" cy="581080"/>
          </a:xfrm>
        </p:spPr>
        <p:txBody>
          <a:bodyPr>
            <a:normAutofit fontScale="90000"/>
          </a:bodyPr>
          <a:lstStyle/>
          <a:p>
            <a:r>
              <a:rPr lang="en-GB" dirty="0"/>
              <a:t>Q2 2018 July-Sept- “ Central”</a:t>
            </a:r>
          </a:p>
        </p:txBody>
      </p:sp>
      <p:sp>
        <p:nvSpPr>
          <p:cNvPr id="4" name="Text Placeholder 3">
            <a:extLst>
              <a:ext uri="{FF2B5EF4-FFF2-40B4-BE49-F238E27FC236}">
                <a16:creationId xmlns:a16="http://schemas.microsoft.com/office/drawing/2014/main" id="{001D230F-0A1B-424A-B9F0-3A1AB5A8D206}"/>
              </a:ext>
            </a:extLst>
          </p:cNvPr>
          <p:cNvSpPr>
            <a:spLocks noGrp="1"/>
          </p:cNvSpPr>
          <p:nvPr>
            <p:ph type="body" sz="quarter" idx="3"/>
          </p:nvPr>
        </p:nvSpPr>
        <p:spPr/>
        <p:txBody>
          <a:bodyPr/>
          <a:lstStyle/>
          <a:p>
            <a:endParaRPr lang="en-GB"/>
          </a:p>
        </p:txBody>
      </p:sp>
      <p:pic>
        <p:nvPicPr>
          <p:cNvPr id="5" name="Picture 4">
            <a:extLst>
              <a:ext uri="{FF2B5EF4-FFF2-40B4-BE49-F238E27FC236}">
                <a16:creationId xmlns:a16="http://schemas.microsoft.com/office/drawing/2014/main" id="{84F3A13C-47BC-4602-B432-7D27F6CF1BE8}"/>
              </a:ext>
            </a:extLst>
          </p:cNvPr>
          <p:cNvPicPr/>
          <p:nvPr/>
        </p:nvPicPr>
        <p:blipFill>
          <a:blip r:embed="rId2"/>
          <a:stretch>
            <a:fillRect/>
          </a:stretch>
        </p:blipFill>
        <p:spPr>
          <a:xfrm>
            <a:off x="2323322" y="2217293"/>
            <a:ext cx="7986835" cy="2830568"/>
          </a:xfrm>
          <a:prstGeom prst="rect">
            <a:avLst/>
          </a:prstGeom>
        </p:spPr>
      </p:pic>
    </p:spTree>
    <p:extLst>
      <p:ext uri="{BB962C8B-B14F-4D97-AF65-F5344CB8AC3E}">
        <p14:creationId xmlns:p14="http://schemas.microsoft.com/office/powerpoint/2010/main" val="19992597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EE7EF19-41ED-469C-8679-64A95BA035D5}"/>
              </a:ext>
            </a:extLst>
          </p:cNvPr>
          <p:cNvSpPr/>
          <p:nvPr/>
        </p:nvSpPr>
        <p:spPr>
          <a:xfrm>
            <a:off x="2142527" y="3082751"/>
            <a:ext cx="4851207" cy="692497"/>
          </a:xfrm>
          <a:prstGeom prst="rect">
            <a:avLst/>
          </a:prstGeom>
          <a:ln>
            <a:solidFill>
              <a:schemeClr val="accent1"/>
            </a:solidFill>
          </a:ln>
        </p:spPr>
        <p:txBody>
          <a:bodyPr wrap="square">
            <a:spAutoFit/>
          </a:bodyPr>
          <a:lstStyle/>
          <a:p>
            <a:pPr algn="ctr" defTabSz="342900" fontAlgn="base">
              <a:spcBef>
                <a:spcPct val="0"/>
              </a:spcBef>
              <a:spcAft>
                <a:spcPct val="0"/>
              </a:spcAft>
            </a:pPr>
            <a:r>
              <a:rPr lang="en-GB" sz="2100" kern="0" dirty="0">
                <a:solidFill>
                  <a:prstClr val="black"/>
                </a:solidFill>
                <a:latin typeface="Arial" panose="020B0604020202020204" pitchFamily="34" charset="0"/>
                <a:ea typeface="ＭＳ Ｐゴシック" panose="020B0600070205080204" pitchFamily="34" charset="-128"/>
              </a:rPr>
              <a:t>"In God we trust, all others bring data." </a:t>
            </a:r>
          </a:p>
          <a:p>
            <a:pPr algn="ctr" defTabSz="342900" fontAlgn="base">
              <a:spcBef>
                <a:spcPct val="0"/>
              </a:spcBef>
              <a:spcAft>
                <a:spcPct val="0"/>
              </a:spcAft>
            </a:pPr>
            <a:endParaRPr lang="en-GB" b="1" kern="0" dirty="0">
              <a:solidFill>
                <a:prstClr val="black"/>
              </a:solidFill>
              <a:latin typeface="Arial" panose="020B0604020202020204" pitchFamily="34" charset="0"/>
              <a:ea typeface="ＭＳ Ｐゴシック" panose="020B0600070205080204" pitchFamily="34" charset="-128"/>
              <a:hlinkClick r:id="rId3"/>
            </a:endParaRPr>
          </a:p>
        </p:txBody>
      </p:sp>
      <p:sp>
        <p:nvSpPr>
          <p:cNvPr id="7" name="Rectangle 6">
            <a:extLst>
              <a:ext uri="{FF2B5EF4-FFF2-40B4-BE49-F238E27FC236}">
                <a16:creationId xmlns:a16="http://schemas.microsoft.com/office/drawing/2014/main" id="{5217D69F-E405-4D52-9706-F497BC1F5FCB}"/>
              </a:ext>
            </a:extLst>
          </p:cNvPr>
          <p:cNvSpPr/>
          <p:nvPr/>
        </p:nvSpPr>
        <p:spPr>
          <a:xfrm>
            <a:off x="3728659" y="478792"/>
            <a:ext cx="3570208" cy="369332"/>
          </a:xfrm>
          <a:prstGeom prst="rect">
            <a:avLst/>
          </a:prstGeom>
        </p:spPr>
        <p:txBody>
          <a:bodyPr wrap="none">
            <a:spAutoFit/>
          </a:bodyPr>
          <a:lstStyle/>
          <a:p>
            <a:pPr algn="ctr" defTabSz="342900" fontAlgn="base">
              <a:spcBef>
                <a:spcPct val="0"/>
              </a:spcBef>
              <a:spcAft>
                <a:spcPct val="0"/>
              </a:spcAft>
            </a:pPr>
            <a:r>
              <a:rPr lang="en-GB" b="1" kern="0" dirty="0">
                <a:solidFill>
                  <a:srgbClr val="4BACC6"/>
                </a:solidFill>
                <a:latin typeface="Arial" panose="020B0604020202020204" pitchFamily="34" charset="0"/>
                <a:ea typeface="ＭＳ Ｐゴシック" panose="020B0600070205080204" pitchFamily="34" charset="-128"/>
              </a:rPr>
              <a:t>William Edwards Deming 1950</a:t>
            </a:r>
            <a:r>
              <a:rPr lang="en-GB" kern="0" dirty="0">
                <a:solidFill>
                  <a:srgbClr val="4BACC6"/>
                </a:solidFill>
                <a:latin typeface="Arial" panose="020B0604020202020204" pitchFamily="34" charset="0"/>
                <a:ea typeface="ＭＳ Ｐゴシック" panose="020B0600070205080204" pitchFamily="34" charset="-128"/>
              </a:rPr>
              <a:t> </a:t>
            </a:r>
          </a:p>
        </p:txBody>
      </p:sp>
      <p:pic>
        <p:nvPicPr>
          <p:cNvPr id="9" name="Picture 8" descr="A close up of a sign&#10;&#10;Description generated with very high confidence">
            <a:extLst>
              <a:ext uri="{FF2B5EF4-FFF2-40B4-BE49-F238E27FC236}">
                <a16:creationId xmlns:a16="http://schemas.microsoft.com/office/drawing/2014/main" id="{651BE06E-AFB1-44EF-B706-329010B38D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36423" y="1323722"/>
            <a:ext cx="2104161" cy="3472213"/>
          </a:xfrm>
          <a:prstGeom prst="rect">
            <a:avLst/>
          </a:prstGeom>
        </p:spPr>
      </p:pic>
    </p:spTree>
    <p:extLst>
      <p:ext uri="{BB962C8B-B14F-4D97-AF65-F5344CB8AC3E}">
        <p14:creationId xmlns:p14="http://schemas.microsoft.com/office/powerpoint/2010/main" val="30620758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dirty="0"/>
          </a:p>
        </p:txBody>
      </p:sp>
      <p:pic>
        <p:nvPicPr>
          <p:cNvPr id="6146" name="Chart 1">
            <a:extLst>
              <a:ext uri="{FF2B5EF4-FFF2-40B4-BE49-F238E27FC236}">
                <a16:creationId xmlns:a16="http://schemas.microsoft.com/office/drawing/2014/main" id="{81E1051F-307A-4BA8-AD3C-C628D9AD581E}"/>
              </a:ext>
            </a:extLst>
          </p:cNvPr>
          <p:cNvPicPr>
            <a:picLocks noChangeArrowheads="1"/>
          </p:cNvPicPr>
          <p:nvPr/>
        </p:nvPicPr>
        <p:blipFill>
          <a:blip r:embed="rId3">
            <a:extLst>
              <a:ext uri="{28A0092B-C50C-407E-A947-70E740481C1C}">
                <a14:useLocalDpi xmlns:a14="http://schemas.microsoft.com/office/drawing/2010/main" val="0"/>
              </a:ext>
            </a:extLst>
          </a:blip>
          <a:srcRect b="-47"/>
          <a:stretch>
            <a:fillRect/>
          </a:stretch>
        </p:blipFill>
        <p:spPr bwMode="auto">
          <a:xfrm>
            <a:off x="2913051" y="1745038"/>
            <a:ext cx="5786983" cy="4172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787571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dirty="0"/>
          </a:p>
        </p:txBody>
      </p:sp>
      <p:pic>
        <p:nvPicPr>
          <p:cNvPr id="7170" name="Chart 1">
            <a:extLst>
              <a:ext uri="{FF2B5EF4-FFF2-40B4-BE49-F238E27FC236}">
                <a16:creationId xmlns:a16="http://schemas.microsoft.com/office/drawing/2014/main" id="{6EB1BD9F-3FFC-439F-9B7D-76836BBB4855}"/>
              </a:ext>
            </a:extLst>
          </p:cNvPr>
          <p:cNvPicPr>
            <a:picLocks noChangeArrowheads="1"/>
          </p:cNvPicPr>
          <p:nvPr/>
        </p:nvPicPr>
        <p:blipFill>
          <a:blip r:embed="rId3">
            <a:extLst>
              <a:ext uri="{28A0092B-C50C-407E-A947-70E740481C1C}">
                <a14:useLocalDpi xmlns:a14="http://schemas.microsoft.com/office/drawing/2010/main" val="0"/>
              </a:ext>
            </a:extLst>
          </a:blip>
          <a:srcRect b="-47"/>
          <a:stretch>
            <a:fillRect/>
          </a:stretch>
        </p:blipFill>
        <p:spPr bwMode="auto">
          <a:xfrm>
            <a:off x="2494242" y="1654297"/>
            <a:ext cx="6833569" cy="4467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070020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dirty="0"/>
          </a:p>
        </p:txBody>
      </p:sp>
      <p:pic>
        <p:nvPicPr>
          <p:cNvPr id="3074" name="Chart 1">
            <a:extLst>
              <a:ext uri="{FF2B5EF4-FFF2-40B4-BE49-F238E27FC236}">
                <a16:creationId xmlns:a16="http://schemas.microsoft.com/office/drawing/2014/main" id="{94EB8118-757D-438B-8A0D-8DC577E1EF49}"/>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2401" y="1605601"/>
            <a:ext cx="7473599" cy="4298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829606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dirty="0"/>
          </a:p>
        </p:txBody>
      </p:sp>
      <p:sp>
        <p:nvSpPr>
          <p:cNvPr id="3" name="Rectangle 2">
            <a:extLst>
              <a:ext uri="{FF2B5EF4-FFF2-40B4-BE49-F238E27FC236}">
                <a16:creationId xmlns:a16="http://schemas.microsoft.com/office/drawing/2014/main" id="{4FE548CA-E1A3-435E-BDBB-826895D97B3B}"/>
              </a:ext>
            </a:extLst>
          </p:cNvPr>
          <p:cNvSpPr>
            <a:spLocks noChangeArrowheads="1"/>
          </p:cNvSpPr>
          <p:nvPr/>
        </p:nvSpPr>
        <p:spPr bwMode="auto">
          <a:xfrm flipV="1">
            <a:off x="1675603" y="1946199"/>
            <a:ext cx="1130980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53565A"/>
              </a:solidFill>
              <a:effectLst/>
              <a:uLnTx/>
              <a:uFillTx/>
              <a:latin typeface="Arial"/>
              <a:ea typeface="+mn-ea"/>
              <a:cs typeface="+mn-cs"/>
            </a:endParaRPr>
          </a:p>
        </p:txBody>
      </p:sp>
      <p:graphicFrame>
        <p:nvGraphicFramePr>
          <p:cNvPr id="4" name="Object 3">
            <a:extLst>
              <a:ext uri="{FF2B5EF4-FFF2-40B4-BE49-F238E27FC236}">
                <a16:creationId xmlns:a16="http://schemas.microsoft.com/office/drawing/2014/main" id="{51F286C1-8C89-4B5A-8376-EA9884C03EF0}"/>
              </a:ext>
            </a:extLst>
          </p:cNvPr>
          <p:cNvGraphicFramePr>
            <a:graphicFrameLocks/>
          </p:cNvGraphicFramePr>
          <p:nvPr>
            <p:extLst/>
          </p:nvPr>
        </p:nvGraphicFramePr>
        <p:xfrm>
          <a:off x="2529143" y="1591476"/>
          <a:ext cx="6852644" cy="4539256"/>
        </p:xfrm>
        <a:graphic>
          <a:graphicData uri="http://schemas.openxmlformats.org/presentationml/2006/ole">
            <mc:AlternateContent xmlns:mc="http://schemas.openxmlformats.org/markup-compatibility/2006">
              <mc:Choice xmlns:v="urn:schemas-microsoft-com:vml" Requires="v">
                <p:oleObj spid="_x0000_s1026" name="Chart" r:id="rId4" imgW="5541744" imgH="4023709" progId="Excel.Chart.8">
                  <p:embed/>
                </p:oleObj>
              </mc:Choice>
              <mc:Fallback>
                <p:oleObj name="Chart" r:id="rId4" imgW="5541744" imgH="4023709" progId="Excel.Chart.8">
                  <p:embed/>
                  <p:pic>
                    <p:nvPicPr>
                      <p:cNvPr id="4" name="Object 3">
                        <a:extLst>
                          <a:ext uri="{FF2B5EF4-FFF2-40B4-BE49-F238E27FC236}">
                            <a16:creationId xmlns:a16="http://schemas.microsoft.com/office/drawing/2014/main" id="{51F286C1-8C89-4B5A-8376-EA9884C03EF0}"/>
                          </a:ext>
                        </a:extLst>
                      </p:cNvPr>
                      <p:cNvPicPr>
                        <a:picLocks noChangeArrowheads="1"/>
                      </p:cNvPicPr>
                      <p:nvPr/>
                    </p:nvPicPr>
                    <p:blipFill>
                      <a:blip r:embed="rId5">
                        <a:extLst>
                          <a:ext uri="{28A0092B-C50C-407E-A947-70E740481C1C}">
                            <a14:useLocalDpi xmlns:a14="http://schemas.microsoft.com/office/drawing/2010/main" val="0"/>
                          </a:ext>
                        </a:extLst>
                      </a:blip>
                      <a:srcRect b="-47"/>
                      <a:stretch>
                        <a:fillRect/>
                      </a:stretch>
                    </p:blipFill>
                    <p:spPr bwMode="auto">
                      <a:xfrm>
                        <a:off x="2529143" y="1591476"/>
                        <a:ext cx="6852644" cy="4539256"/>
                      </a:xfrm>
                      <a:prstGeom prst="rect">
                        <a:avLst/>
                      </a:prstGeom>
                      <a:noFill/>
                    </p:spPr>
                  </p:pic>
                </p:oleObj>
              </mc:Fallback>
            </mc:AlternateContent>
          </a:graphicData>
        </a:graphic>
      </p:graphicFrame>
    </p:spTree>
    <p:extLst>
      <p:ext uri="{BB962C8B-B14F-4D97-AF65-F5344CB8AC3E}">
        <p14:creationId xmlns:p14="http://schemas.microsoft.com/office/powerpoint/2010/main" val="27737909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F80AA-70D0-4185-8613-E798980E24BC}"/>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defTabSz="914400">
              <a:lnSpc>
                <a:spcPct val="90000"/>
              </a:lnSpc>
            </a:pPr>
            <a:r>
              <a:rPr lang="en-US" sz="2600" kern="1200" dirty="0">
                <a:solidFill>
                  <a:srgbClr val="FFFFFF"/>
                </a:solidFill>
                <a:latin typeface="+mj-lt"/>
                <a:ea typeface="+mj-ea"/>
                <a:cs typeface="+mj-cs"/>
              </a:rPr>
              <a:t>Last 12 months Connect</a:t>
            </a:r>
            <a:br>
              <a:rPr lang="en-US" sz="2600" kern="1200" dirty="0">
                <a:solidFill>
                  <a:srgbClr val="FFFFFF"/>
                </a:solidFill>
                <a:latin typeface="+mj-lt"/>
                <a:ea typeface="+mj-ea"/>
                <a:cs typeface="+mj-cs"/>
              </a:rPr>
            </a:br>
            <a:r>
              <a:rPr lang="en-US" sz="2600" kern="1200" dirty="0">
                <a:solidFill>
                  <a:srgbClr val="FFFFFF"/>
                </a:solidFill>
                <a:latin typeface="+mj-lt"/>
                <a:ea typeface="+mj-ea"/>
                <a:cs typeface="+mj-cs"/>
              </a:rPr>
              <a:t>EQ5D outcomes</a:t>
            </a:r>
          </a:p>
        </p:txBody>
      </p:sp>
      <p:sp>
        <p:nvSpPr>
          <p:cNvPr id="4" name="Footer Placeholder 3">
            <a:extLst>
              <a:ext uri="{FF2B5EF4-FFF2-40B4-BE49-F238E27FC236}">
                <a16:creationId xmlns:a16="http://schemas.microsoft.com/office/drawing/2014/main" id="{8776B97B-76A1-4335-A46F-D16C263F1F32}"/>
              </a:ext>
            </a:extLst>
          </p:cNvPr>
          <p:cNvSpPr>
            <a:spLocks noGrp="1"/>
          </p:cNvSpPr>
          <p:nvPr>
            <p:ph type="ftr" sz="quarter" idx="11"/>
          </p:nvPr>
        </p:nvSpPr>
        <p:spPr>
          <a:xfrm>
            <a:off x="4116613" y="6356350"/>
            <a:ext cx="7032172" cy="365125"/>
          </a:xfrm>
        </p:spPr>
        <p:txBody>
          <a:bodyPr vert="horz" lIns="91440" tIns="45720" rIns="91440" bIns="45720" rtlCol="0" anchor="ctr">
            <a:normAutofit/>
          </a:bodyPr>
          <a:lstStyle/>
          <a:p>
            <a:endParaRPr lang="en-US" sz="1200" kern="1200">
              <a:solidFill>
                <a:srgbClr val="898989"/>
              </a:solidFill>
              <a:latin typeface="+mn-lt"/>
              <a:ea typeface="+mn-ea"/>
              <a:cs typeface="+mn-cs"/>
            </a:endParaRPr>
          </a:p>
        </p:txBody>
      </p:sp>
      <p:sp>
        <p:nvSpPr>
          <p:cNvPr id="5" name="Slide Number Placeholder 4">
            <a:extLst>
              <a:ext uri="{FF2B5EF4-FFF2-40B4-BE49-F238E27FC236}">
                <a16:creationId xmlns:a16="http://schemas.microsoft.com/office/drawing/2014/main" id="{7710C460-D0FD-4647-B94C-2541CC7AC6C0}"/>
              </a:ext>
            </a:extLst>
          </p:cNvPr>
          <p:cNvSpPr>
            <a:spLocks noGrp="1"/>
          </p:cNvSpPr>
          <p:nvPr>
            <p:ph type="sldNum" sz="quarter" idx="12"/>
          </p:nvPr>
        </p:nvSpPr>
        <p:spPr>
          <a:xfrm>
            <a:off x="11310257" y="6356350"/>
            <a:ext cx="560009" cy="365125"/>
          </a:xfrm>
        </p:spPr>
        <p:txBody>
          <a:bodyPr vert="horz" lIns="91440" tIns="45720" rIns="91440" bIns="45720" rtlCol="0" anchor="ctr">
            <a:normAutofit/>
          </a:bodyPr>
          <a:lstStyle/>
          <a:p>
            <a:pPr>
              <a:spcAft>
                <a:spcPts val="600"/>
              </a:spcAft>
            </a:pPr>
            <a:fld id="{AF69C96C-F808-4CF3-9E3F-8F255C1D5811}" type="slidenum">
              <a:rPr lang="en-US" sz="1200">
                <a:latin typeface="+mn-lt"/>
              </a:rPr>
              <a:pPr>
                <a:spcAft>
                  <a:spcPts val="600"/>
                </a:spcAft>
              </a:pPr>
              <a:t>34</a:t>
            </a:fld>
            <a:endParaRPr lang="en-US" sz="1200">
              <a:latin typeface="+mn-lt"/>
            </a:endParaRPr>
          </a:p>
        </p:txBody>
      </p:sp>
      <p:pic>
        <p:nvPicPr>
          <p:cNvPr id="3" name="Picture 2">
            <a:extLst>
              <a:ext uri="{FF2B5EF4-FFF2-40B4-BE49-F238E27FC236}">
                <a16:creationId xmlns:a16="http://schemas.microsoft.com/office/drawing/2014/main" id="{DC53C4D0-9F81-45C5-85EC-F679B39CC86C}"/>
              </a:ext>
            </a:extLst>
          </p:cNvPr>
          <p:cNvPicPr>
            <a:picLocks noChangeAspect="1"/>
          </p:cNvPicPr>
          <p:nvPr/>
        </p:nvPicPr>
        <p:blipFill>
          <a:blip r:embed="rId2"/>
          <a:stretch>
            <a:fillRect/>
          </a:stretch>
        </p:blipFill>
        <p:spPr>
          <a:xfrm>
            <a:off x="4752660" y="418125"/>
            <a:ext cx="5760078" cy="5938225"/>
          </a:xfrm>
          <a:prstGeom prst="rect">
            <a:avLst/>
          </a:prstGeom>
        </p:spPr>
      </p:pic>
    </p:spTree>
    <p:extLst>
      <p:ext uri="{BB962C8B-B14F-4D97-AF65-F5344CB8AC3E}">
        <p14:creationId xmlns:p14="http://schemas.microsoft.com/office/powerpoint/2010/main" val="39636345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F80AA-70D0-4185-8613-E798980E24BC}"/>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fontScale="90000"/>
          </a:bodyPr>
          <a:lstStyle/>
          <a:p>
            <a:pPr algn="ctr" defTabSz="914400">
              <a:lnSpc>
                <a:spcPct val="90000"/>
              </a:lnSpc>
            </a:pPr>
            <a:r>
              <a:rPr lang="en-US" sz="2600" kern="1200" dirty="0">
                <a:solidFill>
                  <a:srgbClr val="FFFFFF"/>
                </a:solidFill>
                <a:latin typeface="+mj-lt"/>
                <a:ea typeface="+mj-ea"/>
                <a:cs typeface="+mj-cs"/>
              </a:rPr>
              <a:t>All-time completed Connect</a:t>
            </a:r>
            <a:br>
              <a:rPr lang="en-US" sz="2600" kern="1200" dirty="0">
                <a:solidFill>
                  <a:srgbClr val="FFFFFF"/>
                </a:solidFill>
                <a:latin typeface="+mj-lt"/>
                <a:ea typeface="+mj-ea"/>
                <a:cs typeface="+mj-cs"/>
              </a:rPr>
            </a:br>
            <a:r>
              <a:rPr lang="en-US" sz="2600" kern="1200" dirty="0">
                <a:solidFill>
                  <a:srgbClr val="FFFFFF"/>
                </a:solidFill>
                <a:latin typeface="+mj-lt"/>
                <a:ea typeface="+mj-ea"/>
                <a:cs typeface="+mj-cs"/>
              </a:rPr>
              <a:t>EQ5D</a:t>
            </a:r>
            <a:br>
              <a:rPr lang="en-US" sz="2600" kern="1200" dirty="0">
                <a:solidFill>
                  <a:srgbClr val="FFFFFF"/>
                </a:solidFill>
                <a:latin typeface="+mj-lt"/>
                <a:ea typeface="+mj-ea"/>
                <a:cs typeface="+mj-cs"/>
              </a:rPr>
            </a:br>
            <a:r>
              <a:rPr lang="en-US" sz="2600" kern="1200" dirty="0">
                <a:solidFill>
                  <a:srgbClr val="FFFFFF"/>
                </a:solidFill>
                <a:latin typeface="+mj-lt"/>
                <a:ea typeface="+mj-ea"/>
                <a:cs typeface="+mj-cs"/>
              </a:rPr>
              <a:t>outcomes</a:t>
            </a:r>
            <a:br>
              <a:rPr lang="en-US" sz="2600" kern="1200" dirty="0">
                <a:solidFill>
                  <a:srgbClr val="FFFFFF"/>
                </a:solidFill>
                <a:latin typeface="+mj-lt"/>
                <a:ea typeface="+mj-ea"/>
                <a:cs typeface="+mj-cs"/>
              </a:rPr>
            </a:br>
            <a:r>
              <a:rPr lang="en-US" sz="2600" kern="1200" dirty="0">
                <a:solidFill>
                  <a:srgbClr val="FFFFFF"/>
                </a:solidFill>
                <a:latin typeface="+mj-lt"/>
                <a:ea typeface="+mj-ea"/>
                <a:cs typeface="+mj-cs"/>
              </a:rPr>
              <a:t>- Nov 18</a:t>
            </a:r>
            <a:br>
              <a:rPr lang="en-US" sz="2600" kern="1200" dirty="0">
                <a:solidFill>
                  <a:srgbClr val="FFFFFF"/>
                </a:solidFill>
                <a:latin typeface="+mj-lt"/>
                <a:ea typeface="+mj-ea"/>
                <a:cs typeface="+mj-cs"/>
              </a:rPr>
            </a:br>
            <a:endParaRPr lang="en-US" sz="2600" kern="1200" dirty="0">
              <a:solidFill>
                <a:srgbClr val="FFFFFF"/>
              </a:solidFill>
              <a:latin typeface="+mj-lt"/>
              <a:ea typeface="+mj-ea"/>
              <a:cs typeface="+mj-cs"/>
            </a:endParaRPr>
          </a:p>
        </p:txBody>
      </p:sp>
      <p:sp>
        <p:nvSpPr>
          <p:cNvPr id="4" name="Footer Placeholder 3">
            <a:extLst>
              <a:ext uri="{FF2B5EF4-FFF2-40B4-BE49-F238E27FC236}">
                <a16:creationId xmlns:a16="http://schemas.microsoft.com/office/drawing/2014/main" id="{8776B97B-76A1-4335-A46F-D16C263F1F32}"/>
              </a:ext>
            </a:extLst>
          </p:cNvPr>
          <p:cNvSpPr>
            <a:spLocks noGrp="1"/>
          </p:cNvSpPr>
          <p:nvPr>
            <p:ph type="ftr" sz="quarter" idx="11"/>
          </p:nvPr>
        </p:nvSpPr>
        <p:spPr>
          <a:xfrm>
            <a:off x="4116613" y="6356350"/>
            <a:ext cx="7032172" cy="365125"/>
          </a:xfrm>
        </p:spPr>
        <p:txBody>
          <a:bodyPr vert="horz" lIns="91440" tIns="45720" rIns="91440" bIns="45720" rtlCol="0" anchor="ctr">
            <a:normAutofit/>
          </a:bodyPr>
          <a:lstStyle/>
          <a:p>
            <a:endParaRPr lang="en-US" sz="1200" kern="1200" dirty="0">
              <a:solidFill>
                <a:srgbClr val="898989"/>
              </a:solidFill>
              <a:latin typeface="+mn-lt"/>
              <a:ea typeface="+mn-ea"/>
              <a:cs typeface="+mn-cs"/>
            </a:endParaRPr>
          </a:p>
        </p:txBody>
      </p:sp>
      <p:sp>
        <p:nvSpPr>
          <p:cNvPr id="5" name="Slide Number Placeholder 4">
            <a:extLst>
              <a:ext uri="{FF2B5EF4-FFF2-40B4-BE49-F238E27FC236}">
                <a16:creationId xmlns:a16="http://schemas.microsoft.com/office/drawing/2014/main" id="{7710C460-D0FD-4647-B94C-2541CC7AC6C0}"/>
              </a:ext>
            </a:extLst>
          </p:cNvPr>
          <p:cNvSpPr>
            <a:spLocks noGrp="1"/>
          </p:cNvSpPr>
          <p:nvPr>
            <p:ph type="sldNum" sz="quarter" idx="12"/>
          </p:nvPr>
        </p:nvSpPr>
        <p:spPr>
          <a:xfrm>
            <a:off x="11310257" y="6356350"/>
            <a:ext cx="560009" cy="365125"/>
          </a:xfrm>
        </p:spPr>
        <p:txBody>
          <a:bodyPr vert="horz" lIns="91440" tIns="45720" rIns="91440" bIns="45720" rtlCol="0" anchor="ctr">
            <a:normAutofit/>
          </a:bodyPr>
          <a:lstStyle/>
          <a:p>
            <a:pPr>
              <a:spcAft>
                <a:spcPts val="600"/>
              </a:spcAft>
            </a:pPr>
            <a:fld id="{AF69C96C-F808-4CF3-9E3F-8F255C1D5811}" type="slidenum">
              <a:rPr lang="en-US" sz="1200" smtClean="0">
                <a:latin typeface="+mn-lt"/>
              </a:rPr>
              <a:pPr>
                <a:spcAft>
                  <a:spcPts val="600"/>
                </a:spcAft>
              </a:pPr>
              <a:t>35</a:t>
            </a:fld>
            <a:endParaRPr lang="en-US" sz="1200">
              <a:latin typeface="+mn-lt"/>
            </a:endParaRPr>
          </a:p>
        </p:txBody>
      </p:sp>
      <p:graphicFrame>
        <p:nvGraphicFramePr>
          <p:cNvPr id="7" name="Table 6">
            <a:extLst>
              <a:ext uri="{FF2B5EF4-FFF2-40B4-BE49-F238E27FC236}">
                <a16:creationId xmlns:a16="http://schemas.microsoft.com/office/drawing/2014/main" id="{14649F3B-1886-4493-9F16-243F7B307753}"/>
              </a:ext>
            </a:extLst>
          </p:cNvPr>
          <p:cNvGraphicFramePr>
            <a:graphicFrameLocks noGrp="1"/>
          </p:cNvGraphicFramePr>
          <p:nvPr>
            <p:extLst>
              <p:ext uri="{D42A27DB-BD31-4B8C-83A1-F6EECF244321}">
                <p14:modId xmlns:p14="http://schemas.microsoft.com/office/powerpoint/2010/main" val="356453526"/>
              </p:ext>
            </p:extLst>
          </p:nvPr>
        </p:nvGraphicFramePr>
        <p:xfrm>
          <a:off x="4631170" y="844424"/>
          <a:ext cx="3284224" cy="4525954"/>
        </p:xfrm>
        <a:graphic>
          <a:graphicData uri="http://schemas.openxmlformats.org/drawingml/2006/table">
            <a:tbl>
              <a:tblPr/>
              <a:tblGrid>
                <a:gridCol w="1278325">
                  <a:extLst>
                    <a:ext uri="{9D8B030D-6E8A-4147-A177-3AD203B41FA5}">
                      <a16:colId xmlns:a16="http://schemas.microsoft.com/office/drawing/2014/main" val="2914279343"/>
                    </a:ext>
                  </a:extLst>
                </a:gridCol>
                <a:gridCol w="614524">
                  <a:extLst>
                    <a:ext uri="{9D8B030D-6E8A-4147-A177-3AD203B41FA5}">
                      <a16:colId xmlns:a16="http://schemas.microsoft.com/office/drawing/2014/main" val="3170426637"/>
                    </a:ext>
                  </a:extLst>
                </a:gridCol>
                <a:gridCol w="614524">
                  <a:extLst>
                    <a:ext uri="{9D8B030D-6E8A-4147-A177-3AD203B41FA5}">
                      <a16:colId xmlns:a16="http://schemas.microsoft.com/office/drawing/2014/main" val="558928308"/>
                    </a:ext>
                  </a:extLst>
                </a:gridCol>
                <a:gridCol w="776851">
                  <a:extLst>
                    <a:ext uri="{9D8B030D-6E8A-4147-A177-3AD203B41FA5}">
                      <a16:colId xmlns:a16="http://schemas.microsoft.com/office/drawing/2014/main" val="3542188661"/>
                    </a:ext>
                  </a:extLst>
                </a:gridCol>
              </a:tblGrid>
              <a:tr h="696302">
                <a:tc>
                  <a:txBody>
                    <a:bodyPr/>
                    <a:lstStyle/>
                    <a:p>
                      <a:pPr algn="ctr" fontAlgn="ctr"/>
                      <a:r>
                        <a:rPr lang="en-GB" sz="1000" b="0" i="0" u="none" strike="noStrike">
                          <a:solidFill>
                            <a:srgbClr val="ECE81A"/>
                          </a:solidFill>
                          <a:effectLst/>
                          <a:latin typeface="Calibri" panose="020F0502020204030204" pitchFamily="34" charset="0"/>
                        </a:rPr>
                        <a:t>Contract</a:t>
                      </a:r>
                    </a:p>
                  </a:txBody>
                  <a:tcPr marL="8704" marR="8704" marT="8704" marB="0" anchor="ctr">
                    <a:lnL>
                      <a:noFill/>
                    </a:lnL>
                    <a:lnR>
                      <a:noFill/>
                    </a:lnR>
                    <a:lnT>
                      <a:noFill/>
                    </a:lnT>
                    <a:lnB w="6350" cap="flat" cmpd="sng" algn="ctr">
                      <a:solidFill>
                        <a:srgbClr val="DCDDDE"/>
                      </a:solidFill>
                      <a:prstDash val="solid"/>
                      <a:round/>
                      <a:headEnd type="none" w="med" len="med"/>
                      <a:tailEnd type="none" w="med" len="med"/>
                    </a:lnB>
                    <a:solidFill>
                      <a:srgbClr val="3D4043"/>
                    </a:solidFill>
                  </a:tcPr>
                </a:tc>
                <a:tc>
                  <a:txBody>
                    <a:bodyPr/>
                    <a:lstStyle/>
                    <a:p>
                      <a:pPr algn="ctr" fontAlgn="ctr"/>
                      <a:r>
                        <a:rPr lang="en-GB" sz="1000" b="0" i="0" u="none" strike="noStrike">
                          <a:solidFill>
                            <a:srgbClr val="ECE81A"/>
                          </a:solidFill>
                          <a:effectLst/>
                          <a:latin typeface="Calibri" panose="020F0502020204030204" pitchFamily="34" charset="0"/>
                        </a:rPr>
                        <a:t>Number of Cases Discharged</a:t>
                      </a:r>
                    </a:p>
                  </a:txBody>
                  <a:tcPr marL="8704" marR="8704" marT="8704" marB="0" anchor="ctr">
                    <a:lnL>
                      <a:noFill/>
                    </a:lnL>
                    <a:lnR>
                      <a:noFill/>
                    </a:lnR>
                    <a:lnT>
                      <a:noFill/>
                    </a:lnT>
                    <a:lnB w="6350" cap="flat" cmpd="sng" algn="ctr">
                      <a:solidFill>
                        <a:srgbClr val="DCDDDE"/>
                      </a:solidFill>
                      <a:prstDash val="solid"/>
                      <a:round/>
                      <a:headEnd type="none" w="med" len="med"/>
                      <a:tailEnd type="none" w="med" len="med"/>
                    </a:lnB>
                    <a:solidFill>
                      <a:srgbClr val="3D4043"/>
                    </a:solidFill>
                  </a:tcPr>
                </a:tc>
                <a:tc>
                  <a:txBody>
                    <a:bodyPr/>
                    <a:lstStyle/>
                    <a:p>
                      <a:pPr algn="ctr" fontAlgn="ctr"/>
                      <a:r>
                        <a:rPr lang="en-GB" sz="1000" b="0" i="0" u="none" strike="noStrike">
                          <a:solidFill>
                            <a:srgbClr val="ECE81A"/>
                          </a:solidFill>
                          <a:effectLst/>
                          <a:latin typeface="Calibri" panose="020F0502020204030204" pitchFamily="34" charset="0"/>
                        </a:rPr>
                        <a:t>Average Score Shift</a:t>
                      </a:r>
                    </a:p>
                  </a:txBody>
                  <a:tcPr marL="8704" marR="8704" marT="8704" marB="0" anchor="ctr">
                    <a:lnL>
                      <a:noFill/>
                    </a:lnL>
                    <a:lnR>
                      <a:noFill/>
                    </a:lnR>
                    <a:lnT>
                      <a:noFill/>
                    </a:lnT>
                    <a:lnB w="6350" cap="flat" cmpd="sng" algn="ctr">
                      <a:solidFill>
                        <a:srgbClr val="DCDDDE"/>
                      </a:solidFill>
                      <a:prstDash val="solid"/>
                      <a:round/>
                      <a:headEnd type="none" w="med" len="med"/>
                      <a:tailEnd type="none" w="med" len="med"/>
                    </a:lnB>
                    <a:solidFill>
                      <a:srgbClr val="3D4043"/>
                    </a:solidFill>
                  </a:tcPr>
                </a:tc>
                <a:tc>
                  <a:txBody>
                    <a:bodyPr/>
                    <a:lstStyle/>
                    <a:p>
                      <a:pPr algn="ctr" fontAlgn="ctr"/>
                      <a:r>
                        <a:rPr lang="en-US" sz="1000" b="0" i="0" u="none" strike="noStrike">
                          <a:solidFill>
                            <a:srgbClr val="ECE81A"/>
                          </a:solidFill>
                          <a:effectLst/>
                          <a:latin typeface="Calibri" panose="020F0502020204030204" pitchFamily="34" charset="0"/>
                        </a:rPr>
                        <a:t>Percentage of Discharges With EQ5D Completed</a:t>
                      </a:r>
                    </a:p>
                  </a:txBody>
                  <a:tcPr marL="8704" marR="8704" marT="8704" marB="0" anchor="ctr">
                    <a:lnL>
                      <a:noFill/>
                    </a:lnL>
                    <a:lnR>
                      <a:noFill/>
                    </a:lnR>
                    <a:lnT>
                      <a:noFill/>
                    </a:lnT>
                    <a:lnB w="6350" cap="flat" cmpd="sng" algn="ctr">
                      <a:solidFill>
                        <a:srgbClr val="DCDDDE"/>
                      </a:solidFill>
                      <a:prstDash val="solid"/>
                      <a:round/>
                      <a:headEnd type="none" w="med" len="med"/>
                      <a:tailEnd type="none" w="med" len="med"/>
                    </a:lnB>
                    <a:solidFill>
                      <a:srgbClr val="3D4043"/>
                    </a:solidFill>
                  </a:tcPr>
                </a:tc>
                <a:extLst>
                  <a:ext uri="{0D108BD9-81ED-4DB2-BD59-A6C34878D82A}">
                    <a16:rowId xmlns:a16="http://schemas.microsoft.com/office/drawing/2014/main" val="690384511"/>
                  </a:ext>
                </a:extLst>
              </a:tr>
              <a:tr h="174075">
                <a:tc>
                  <a:txBody>
                    <a:bodyPr/>
                    <a:lstStyle/>
                    <a:p>
                      <a:pPr algn="ctr" fontAlgn="ctr"/>
                      <a:r>
                        <a:rPr lang="en-GB" sz="1000" b="0" i="0" u="none" strike="noStrike">
                          <a:solidFill>
                            <a:srgbClr val="53565A"/>
                          </a:solidFill>
                          <a:effectLst/>
                          <a:latin typeface="Calibri" panose="020F0502020204030204" pitchFamily="34" charset="0"/>
                        </a:rPr>
                        <a:t>Blyth</a:t>
                      </a:r>
                    </a:p>
                  </a:txBody>
                  <a:tcPr marL="8704" marR="8704" marT="8704" marB="0" anchor="ctr">
                    <a:lnL>
                      <a:noFill/>
                    </a:lnL>
                    <a:lnR>
                      <a:noFill/>
                    </a:lnR>
                    <a:lnT w="6350" cap="flat" cmpd="sng" algn="ctr">
                      <a:solidFill>
                        <a:srgbClr val="DCDDDE"/>
                      </a:solidFill>
                      <a:prstDash val="solid"/>
                      <a:round/>
                      <a:headEnd type="none" w="med" len="med"/>
                      <a:tailEnd type="none" w="med" len="med"/>
                    </a:lnT>
                    <a:lnB w="6350" cap="flat" cmpd="sng" algn="ctr">
                      <a:solidFill>
                        <a:srgbClr val="DCDDDE"/>
                      </a:solidFill>
                      <a:prstDash val="solid"/>
                      <a:round/>
                      <a:headEnd type="none" w="med" len="med"/>
                      <a:tailEnd type="none" w="med" len="med"/>
                    </a:lnB>
                  </a:tcPr>
                </a:tc>
                <a:tc>
                  <a:txBody>
                    <a:bodyPr/>
                    <a:lstStyle/>
                    <a:p>
                      <a:pPr algn="ctr" fontAlgn="ctr"/>
                      <a:r>
                        <a:rPr lang="en-GB" sz="1000" b="0" i="0" u="none" strike="noStrike">
                          <a:solidFill>
                            <a:srgbClr val="53565A"/>
                          </a:solidFill>
                          <a:effectLst/>
                          <a:latin typeface="Calibri" panose="020F0502020204030204" pitchFamily="34" charset="0"/>
                        </a:rPr>
                        <a:t>6600</a:t>
                      </a:r>
                    </a:p>
                  </a:txBody>
                  <a:tcPr marL="8704" marR="8704" marT="8704" marB="0" anchor="ctr">
                    <a:lnL>
                      <a:noFill/>
                    </a:lnL>
                    <a:lnR>
                      <a:noFill/>
                    </a:lnR>
                    <a:lnT w="6350" cap="flat" cmpd="sng" algn="ctr">
                      <a:solidFill>
                        <a:srgbClr val="DCDDDE"/>
                      </a:solidFill>
                      <a:prstDash val="solid"/>
                      <a:round/>
                      <a:headEnd type="none" w="med" len="med"/>
                      <a:tailEnd type="none" w="med" len="med"/>
                    </a:lnT>
                    <a:lnB w="6350" cap="flat" cmpd="sng" algn="ctr">
                      <a:solidFill>
                        <a:srgbClr val="DCDDDE"/>
                      </a:solidFill>
                      <a:prstDash val="solid"/>
                      <a:round/>
                      <a:headEnd type="none" w="med" len="med"/>
                      <a:tailEnd type="none" w="med" len="med"/>
                    </a:lnB>
                  </a:tcPr>
                </a:tc>
                <a:tc>
                  <a:txBody>
                    <a:bodyPr/>
                    <a:lstStyle/>
                    <a:p>
                      <a:pPr algn="ctr" fontAlgn="ctr"/>
                      <a:r>
                        <a:rPr lang="en-GB" sz="1000" b="0" i="0" u="none" strike="noStrike">
                          <a:solidFill>
                            <a:srgbClr val="53565A"/>
                          </a:solidFill>
                          <a:effectLst/>
                          <a:latin typeface="Calibri" panose="020F0502020204030204" pitchFamily="34" charset="0"/>
                        </a:rPr>
                        <a:t>0.183</a:t>
                      </a:r>
                    </a:p>
                  </a:txBody>
                  <a:tcPr marL="8704" marR="8704" marT="8704" marB="0" anchor="ctr">
                    <a:lnL>
                      <a:noFill/>
                    </a:lnL>
                    <a:lnR>
                      <a:noFill/>
                    </a:lnR>
                    <a:lnT w="6350" cap="flat" cmpd="sng" algn="ctr">
                      <a:solidFill>
                        <a:srgbClr val="DCDDDE"/>
                      </a:solidFill>
                      <a:prstDash val="solid"/>
                      <a:round/>
                      <a:headEnd type="none" w="med" len="med"/>
                      <a:tailEnd type="none" w="med" len="med"/>
                    </a:lnT>
                    <a:lnB w="6350" cap="flat" cmpd="sng" algn="ctr">
                      <a:solidFill>
                        <a:srgbClr val="DCDDDE"/>
                      </a:solidFill>
                      <a:prstDash val="solid"/>
                      <a:round/>
                      <a:headEnd type="none" w="med" len="med"/>
                      <a:tailEnd type="none" w="med" len="med"/>
                    </a:lnB>
                  </a:tcPr>
                </a:tc>
                <a:tc>
                  <a:txBody>
                    <a:bodyPr/>
                    <a:lstStyle/>
                    <a:p>
                      <a:pPr algn="ctr" fontAlgn="ctr"/>
                      <a:r>
                        <a:rPr lang="en-GB" sz="1000" b="0" i="0" u="none" strike="noStrike">
                          <a:solidFill>
                            <a:srgbClr val="53565A"/>
                          </a:solidFill>
                          <a:effectLst/>
                          <a:latin typeface="Calibri" panose="020F0502020204030204" pitchFamily="34" charset="0"/>
                        </a:rPr>
                        <a:t>33.807%</a:t>
                      </a:r>
                    </a:p>
                  </a:txBody>
                  <a:tcPr marL="8704" marR="8704" marT="8704" marB="0" anchor="ctr">
                    <a:lnL>
                      <a:noFill/>
                    </a:lnL>
                    <a:lnR>
                      <a:noFill/>
                    </a:lnR>
                    <a:lnT w="6350" cap="flat" cmpd="sng" algn="ctr">
                      <a:solidFill>
                        <a:srgbClr val="DCDDDE"/>
                      </a:solidFill>
                      <a:prstDash val="solid"/>
                      <a:round/>
                      <a:headEnd type="none" w="med" len="med"/>
                      <a:tailEnd type="none" w="med" len="med"/>
                    </a:lnT>
                    <a:lnB w="6350" cap="flat" cmpd="sng" algn="ctr">
                      <a:solidFill>
                        <a:srgbClr val="DCDDDE"/>
                      </a:solidFill>
                      <a:prstDash val="solid"/>
                      <a:round/>
                      <a:headEnd type="none" w="med" len="med"/>
                      <a:tailEnd type="none" w="med" len="med"/>
                    </a:lnB>
                  </a:tcPr>
                </a:tc>
                <a:extLst>
                  <a:ext uri="{0D108BD9-81ED-4DB2-BD59-A6C34878D82A}">
                    <a16:rowId xmlns:a16="http://schemas.microsoft.com/office/drawing/2014/main" val="3763576495"/>
                  </a:ext>
                </a:extLst>
              </a:tr>
              <a:tr h="174075">
                <a:tc>
                  <a:txBody>
                    <a:bodyPr/>
                    <a:lstStyle/>
                    <a:p>
                      <a:pPr algn="ctr" fontAlgn="ctr"/>
                      <a:r>
                        <a:rPr lang="en-GB" sz="1000" b="0" i="0" u="none" strike="noStrike">
                          <a:solidFill>
                            <a:srgbClr val="53565A"/>
                          </a:solidFill>
                          <a:effectLst/>
                          <a:latin typeface="Calibri" panose="020F0502020204030204" pitchFamily="34" charset="0"/>
                        </a:rPr>
                        <a:t>Camden</a:t>
                      </a:r>
                    </a:p>
                  </a:txBody>
                  <a:tcPr marL="8704" marR="8704" marT="8704" marB="0" anchor="ctr">
                    <a:lnL>
                      <a:noFill/>
                    </a:lnL>
                    <a:lnR>
                      <a:noFill/>
                    </a:lnR>
                    <a:lnT w="6350" cap="flat" cmpd="sng" algn="ctr">
                      <a:solidFill>
                        <a:srgbClr val="DCDDDE"/>
                      </a:solidFill>
                      <a:prstDash val="solid"/>
                      <a:round/>
                      <a:headEnd type="none" w="med" len="med"/>
                      <a:tailEnd type="none" w="med" len="med"/>
                    </a:lnT>
                    <a:lnB w="6350" cap="flat" cmpd="sng" algn="ctr">
                      <a:solidFill>
                        <a:srgbClr val="DCDDDE"/>
                      </a:solidFill>
                      <a:prstDash val="solid"/>
                      <a:round/>
                      <a:headEnd type="none" w="med" len="med"/>
                      <a:tailEnd type="none" w="med" len="med"/>
                    </a:lnB>
                  </a:tcPr>
                </a:tc>
                <a:tc>
                  <a:txBody>
                    <a:bodyPr/>
                    <a:lstStyle/>
                    <a:p>
                      <a:pPr algn="ctr" fontAlgn="ctr"/>
                      <a:r>
                        <a:rPr lang="en-GB" sz="1000" b="0" i="0" u="none" strike="noStrike">
                          <a:solidFill>
                            <a:srgbClr val="53565A"/>
                          </a:solidFill>
                          <a:effectLst/>
                          <a:latin typeface="Calibri" panose="020F0502020204030204" pitchFamily="34" charset="0"/>
                        </a:rPr>
                        <a:t>27223</a:t>
                      </a:r>
                    </a:p>
                  </a:txBody>
                  <a:tcPr marL="8704" marR="8704" marT="8704" marB="0" anchor="ctr">
                    <a:lnL>
                      <a:noFill/>
                    </a:lnL>
                    <a:lnR>
                      <a:noFill/>
                    </a:lnR>
                    <a:lnT w="6350" cap="flat" cmpd="sng" algn="ctr">
                      <a:solidFill>
                        <a:srgbClr val="DCDDDE"/>
                      </a:solidFill>
                      <a:prstDash val="solid"/>
                      <a:round/>
                      <a:headEnd type="none" w="med" len="med"/>
                      <a:tailEnd type="none" w="med" len="med"/>
                    </a:lnT>
                    <a:lnB w="6350" cap="flat" cmpd="sng" algn="ctr">
                      <a:solidFill>
                        <a:srgbClr val="DCDDDE"/>
                      </a:solidFill>
                      <a:prstDash val="solid"/>
                      <a:round/>
                      <a:headEnd type="none" w="med" len="med"/>
                      <a:tailEnd type="none" w="med" len="med"/>
                    </a:lnB>
                  </a:tcPr>
                </a:tc>
                <a:tc>
                  <a:txBody>
                    <a:bodyPr/>
                    <a:lstStyle/>
                    <a:p>
                      <a:pPr algn="ctr" fontAlgn="ctr"/>
                      <a:r>
                        <a:rPr lang="en-GB" sz="1000" b="0" i="0" u="none" strike="noStrike">
                          <a:solidFill>
                            <a:srgbClr val="53565A"/>
                          </a:solidFill>
                          <a:effectLst/>
                          <a:latin typeface="Calibri" panose="020F0502020204030204" pitchFamily="34" charset="0"/>
                        </a:rPr>
                        <a:t>0.186</a:t>
                      </a:r>
                    </a:p>
                  </a:txBody>
                  <a:tcPr marL="8704" marR="8704" marT="8704" marB="0" anchor="ctr">
                    <a:lnL>
                      <a:noFill/>
                    </a:lnL>
                    <a:lnR>
                      <a:noFill/>
                    </a:lnR>
                    <a:lnT w="6350" cap="flat" cmpd="sng" algn="ctr">
                      <a:solidFill>
                        <a:srgbClr val="DCDDDE"/>
                      </a:solidFill>
                      <a:prstDash val="solid"/>
                      <a:round/>
                      <a:headEnd type="none" w="med" len="med"/>
                      <a:tailEnd type="none" w="med" len="med"/>
                    </a:lnT>
                    <a:lnB w="6350" cap="flat" cmpd="sng" algn="ctr">
                      <a:solidFill>
                        <a:srgbClr val="DCDDDE"/>
                      </a:solidFill>
                      <a:prstDash val="solid"/>
                      <a:round/>
                      <a:headEnd type="none" w="med" len="med"/>
                      <a:tailEnd type="none" w="med" len="med"/>
                    </a:lnB>
                  </a:tcPr>
                </a:tc>
                <a:tc>
                  <a:txBody>
                    <a:bodyPr/>
                    <a:lstStyle/>
                    <a:p>
                      <a:pPr algn="ctr" fontAlgn="ctr"/>
                      <a:r>
                        <a:rPr lang="en-GB" sz="1000" b="0" i="0" u="none" strike="noStrike">
                          <a:solidFill>
                            <a:srgbClr val="53565A"/>
                          </a:solidFill>
                          <a:effectLst/>
                          <a:latin typeface="Calibri" panose="020F0502020204030204" pitchFamily="34" charset="0"/>
                        </a:rPr>
                        <a:t>33.912%</a:t>
                      </a:r>
                    </a:p>
                  </a:txBody>
                  <a:tcPr marL="8704" marR="8704" marT="8704" marB="0" anchor="ctr">
                    <a:lnL>
                      <a:noFill/>
                    </a:lnL>
                    <a:lnR>
                      <a:noFill/>
                    </a:lnR>
                    <a:lnT w="6350" cap="flat" cmpd="sng" algn="ctr">
                      <a:solidFill>
                        <a:srgbClr val="DCDDDE"/>
                      </a:solidFill>
                      <a:prstDash val="solid"/>
                      <a:round/>
                      <a:headEnd type="none" w="med" len="med"/>
                      <a:tailEnd type="none" w="med" len="med"/>
                    </a:lnT>
                    <a:lnB w="6350" cap="flat" cmpd="sng" algn="ctr">
                      <a:solidFill>
                        <a:srgbClr val="DCDDDE"/>
                      </a:solidFill>
                      <a:prstDash val="solid"/>
                      <a:round/>
                      <a:headEnd type="none" w="med" len="med"/>
                      <a:tailEnd type="none" w="med" len="med"/>
                    </a:lnB>
                  </a:tcPr>
                </a:tc>
                <a:extLst>
                  <a:ext uri="{0D108BD9-81ED-4DB2-BD59-A6C34878D82A}">
                    <a16:rowId xmlns:a16="http://schemas.microsoft.com/office/drawing/2014/main" val="1463096638"/>
                  </a:ext>
                </a:extLst>
              </a:tr>
              <a:tr h="174075">
                <a:tc>
                  <a:txBody>
                    <a:bodyPr/>
                    <a:lstStyle/>
                    <a:p>
                      <a:pPr algn="ctr" fontAlgn="ctr"/>
                      <a:r>
                        <a:rPr lang="en-GB" sz="1000" b="0" i="0" u="none" strike="noStrike">
                          <a:solidFill>
                            <a:srgbClr val="53565A"/>
                          </a:solidFill>
                          <a:effectLst/>
                          <a:latin typeface="Calibri" panose="020F0502020204030204" pitchFamily="34" charset="0"/>
                        </a:rPr>
                        <a:t>Darlington</a:t>
                      </a:r>
                    </a:p>
                  </a:txBody>
                  <a:tcPr marL="8704" marR="8704" marT="8704" marB="0" anchor="ctr">
                    <a:lnL>
                      <a:noFill/>
                    </a:lnL>
                    <a:lnR>
                      <a:noFill/>
                    </a:lnR>
                    <a:lnT w="6350" cap="flat" cmpd="sng" algn="ctr">
                      <a:solidFill>
                        <a:srgbClr val="DCDDDE"/>
                      </a:solidFill>
                      <a:prstDash val="solid"/>
                      <a:round/>
                      <a:headEnd type="none" w="med" len="med"/>
                      <a:tailEnd type="none" w="med" len="med"/>
                    </a:lnT>
                    <a:lnB w="6350" cap="flat" cmpd="sng" algn="ctr">
                      <a:solidFill>
                        <a:srgbClr val="DCDDDE"/>
                      </a:solidFill>
                      <a:prstDash val="solid"/>
                      <a:round/>
                      <a:headEnd type="none" w="med" len="med"/>
                      <a:tailEnd type="none" w="med" len="med"/>
                    </a:lnB>
                  </a:tcPr>
                </a:tc>
                <a:tc>
                  <a:txBody>
                    <a:bodyPr/>
                    <a:lstStyle/>
                    <a:p>
                      <a:pPr algn="ctr" fontAlgn="ctr"/>
                      <a:r>
                        <a:rPr lang="en-GB" sz="1000" b="0" i="0" u="none" strike="noStrike">
                          <a:solidFill>
                            <a:srgbClr val="53565A"/>
                          </a:solidFill>
                          <a:effectLst/>
                          <a:latin typeface="Calibri" panose="020F0502020204030204" pitchFamily="34" charset="0"/>
                        </a:rPr>
                        <a:t>7055</a:t>
                      </a:r>
                    </a:p>
                  </a:txBody>
                  <a:tcPr marL="8704" marR="8704" marT="8704" marB="0" anchor="ctr">
                    <a:lnL>
                      <a:noFill/>
                    </a:lnL>
                    <a:lnR>
                      <a:noFill/>
                    </a:lnR>
                    <a:lnT w="6350" cap="flat" cmpd="sng" algn="ctr">
                      <a:solidFill>
                        <a:srgbClr val="DCDDDE"/>
                      </a:solidFill>
                      <a:prstDash val="solid"/>
                      <a:round/>
                      <a:headEnd type="none" w="med" len="med"/>
                      <a:tailEnd type="none" w="med" len="med"/>
                    </a:lnT>
                    <a:lnB w="6350" cap="flat" cmpd="sng" algn="ctr">
                      <a:solidFill>
                        <a:srgbClr val="DCDDDE"/>
                      </a:solidFill>
                      <a:prstDash val="solid"/>
                      <a:round/>
                      <a:headEnd type="none" w="med" len="med"/>
                      <a:tailEnd type="none" w="med" len="med"/>
                    </a:lnB>
                  </a:tcPr>
                </a:tc>
                <a:tc>
                  <a:txBody>
                    <a:bodyPr/>
                    <a:lstStyle/>
                    <a:p>
                      <a:pPr algn="ctr" fontAlgn="ctr"/>
                      <a:r>
                        <a:rPr lang="en-GB" sz="1000" b="0" i="0" u="none" strike="noStrike">
                          <a:solidFill>
                            <a:srgbClr val="53565A"/>
                          </a:solidFill>
                          <a:effectLst/>
                          <a:latin typeface="Calibri" panose="020F0502020204030204" pitchFamily="34" charset="0"/>
                        </a:rPr>
                        <a:t>0.193</a:t>
                      </a:r>
                    </a:p>
                  </a:txBody>
                  <a:tcPr marL="8704" marR="8704" marT="8704" marB="0" anchor="ctr">
                    <a:lnL>
                      <a:noFill/>
                    </a:lnL>
                    <a:lnR>
                      <a:noFill/>
                    </a:lnR>
                    <a:lnT w="6350" cap="flat" cmpd="sng" algn="ctr">
                      <a:solidFill>
                        <a:srgbClr val="DCDDDE"/>
                      </a:solidFill>
                      <a:prstDash val="solid"/>
                      <a:round/>
                      <a:headEnd type="none" w="med" len="med"/>
                      <a:tailEnd type="none" w="med" len="med"/>
                    </a:lnT>
                    <a:lnB w="6350" cap="flat" cmpd="sng" algn="ctr">
                      <a:solidFill>
                        <a:srgbClr val="DCDDDE"/>
                      </a:solidFill>
                      <a:prstDash val="solid"/>
                      <a:round/>
                      <a:headEnd type="none" w="med" len="med"/>
                      <a:tailEnd type="none" w="med" len="med"/>
                    </a:lnB>
                  </a:tcPr>
                </a:tc>
                <a:tc>
                  <a:txBody>
                    <a:bodyPr/>
                    <a:lstStyle/>
                    <a:p>
                      <a:pPr algn="ctr" fontAlgn="ctr"/>
                      <a:r>
                        <a:rPr lang="en-GB" sz="1000" b="0" i="0" u="none" strike="noStrike">
                          <a:solidFill>
                            <a:srgbClr val="53565A"/>
                          </a:solidFill>
                          <a:effectLst/>
                          <a:latin typeface="Calibri" panose="020F0502020204030204" pitchFamily="34" charset="0"/>
                        </a:rPr>
                        <a:t>61.920%</a:t>
                      </a:r>
                    </a:p>
                  </a:txBody>
                  <a:tcPr marL="8704" marR="8704" marT="8704" marB="0" anchor="ctr">
                    <a:lnL>
                      <a:noFill/>
                    </a:lnL>
                    <a:lnR>
                      <a:noFill/>
                    </a:lnR>
                    <a:lnT w="6350" cap="flat" cmpd="sng" algn="ctr">
                      <a:solidFill>
                        <a:srgbClr val="DCDDDE"/>
                      </a:solidFill>
                      <a:prstDash val="solid"/>
                      <a:round/>
                      <a:headEnd type="none" w="med" len="med"/>
                      <a:tailEnd type="none" w="med" len="med"/>
                    </a:lnT>
                    <a:lnB w="6350" cap="flat" cmpd="sng" algn="ctr">
                      <a:solidFill>
                        <a:srgbClr val="DCDDDE"/>
                      </a:solidFill>
                      <a:prstDash val="solid"/>
                      <a:round/>
                      <a:headEnd type="none" w="med" len="med"/>
                      <a:tailEnd type="none" w="med" len="med"/>
                    </a:lnB>
                  </a:tcPr>
                </a:tc>
                <a:extLst>
                  <a:ext uri="{0D108BD9-81ED-4DB2-BD59-A6C34878D82A}">
                    <a16:rowId xmlns:a16="http://schemas.microsoft.com/office/drawing/2014/main" val="2674022740"/>
                  </a:ext>
                </a:extLst>
              </a:tr>
              <a:tr h="174075">
                <a:tc>
                  <a:txBody>
                    <a:bodyPr/>
                    <a:lstStyle/>
                    <a:p>
                      <a:pPr algn="ctr" fontAlgn="ctr"/>
                      <a:r>
                        <a:rPr lang="en-GB" sz="1000" b="0" i="0" u="none" strike="noStrike">
                          <a:solidFill>
                            <a:srgbClr val="53565A"/>
                          </a:solidFill>
                          <a:effectLst/>
                          <a:latin typeface="Calibri" panose="020F0502020204030204" pitchFamily="34" charset="0"/>
                        </a:rPr>
                        <a:t>Gateshead</a:t>
                      </a:r>
                    </a:p>
                  </a:txBody>
                  <a:tcPr marL="8704" marR="8704" marT="8704" marB="0" anchor="ctr">
                    <a:lnL>
                      <a:noFill/>
                    </a:lnL>
                    <a:lnR>
                      <a:noFill/>
                    </a:lnR>
                    <a:lnT w="6350" cap="flat" cmpd="sng" algn="ctr">
                      <a:solidFill>
                        <a:srgbClr val="DCDDDE"/>
                      </a:solidFill>
                      <a:prstDash val="solid"/>
                      <a:round/>
                      <a:headEnd type="none" w="med" len="med"/>
                      <a:tailEnd type="none" w="med" len="med"/>
                    </a:lnT>
                    <a:lnB w="6350" cap="flat" cmpd="sng" algn="ctr">
                      <a:solidFill>
                        <a:srgbClr val="DCDDDE"/>
                      </a:solidFill>
                      <a:prstDash val="solid"/>
                      <a:round/>
                      <a:headEnd type="none" w="med" len="med"/>
                      <a:tailEnd type="none" w="med" len="med"/>
                    </a:lnB>
                  </a:tcPr>
                </a:tc>
                <a:tc>
                  <a:txBody>
                    <a:bodyPr/>
                    <a:lstStyle/>
                    <a:p>
                      <a:pPr algn="ctr" fontAlgn="ctr"/>
                      <a:r>
                        <a:rPr lang="en-GB" sz="1000" b="0" i="0" u="none" strike="noStrike">
                          <a:solidFill>
                            <a:srgbClr val="53565A"/>
                          </a:solidFill>
                          <a:effectLst/>
                          <a:latin typeface="Calibri" panose="020F0502020204030204" pitchFamily="34" charset="0"/>
                        </a:rPr>
                        <a:t>17479</a:t>
                      </a:r>
                    </a:p>
                  </a:txBody>
                  <a:tcPr marL="8704" marR="8704" marT="8704" marB="0" anchor="ctr">
                    <a:lnL>
                      <a:noFill/>
                    </a:lnL>
                    <a:lnR>
                      <a:noFill/>
                    </a:lnR>
                    <a:lnT w="6350" cap="flat" cmpd="sng" algn="ctr">
                      <a:solidFill>
                        <a:srgbClr val="DCDDDE"/>
                      </a:solidFill>
                      <a:prstDash val="solid"/>
                      <a:round/>
                      <a:headEnd type="none" w="med" len="med"/>
                      <a:tailEnd type="none" w="med" len="med"/>
                    </a:lnT>
                    <a:lnB w="6350" cap="flat" cmpd="sng" algn="ctr">
                      <a:solidFill>
                        <a:srgbClr val="DCDDDE"/>
                      </a:solidFill>
                      <a:prstDash val="solid"/>
                      <a:round/>
                      <a:headEnd type="none" w="med" len="med"/>
                      <a:tailEnd type="none" w="med" len="med"/>
                    </a:lnB>
                  </a:tcPr>
                </a:tc>
                <a:tc>
                  <a:txBody>
                    <a:bodyPr/>
                    <a:lstStyle/>
                    <a:p>
                      <a:pPr algn="ctr" fontAlgn="ctr"/>
                      <a:r>
                        <a:rPr lang="en-GB" sz="1000" b="0" i="0" u="none" strike="noStrike">
                          <a:solidFill>
                            <a:srgbClr val="53565A"/>
                          </a:solidFill>
                          <a:effectLst/>
                          <a:latin typeface="Calibri" panose="020F0502020204030204" pitchFamily="34" charset="0"/>
                        </a:rPr>
                        <a:t>0.205</a:t>
                      </a:r>
                    </a:p>
                  </a:txBody>
                  <a:tcPr marL="8704" marR="8704" marT="8704" marB="0" anchor="ctr">
                    <a:lnL>
                      <a:noFill/>
                    </a:lnL>
                    <a:lnR>
                      <a:noFill/>
                    </a:lnR>
                    <a:lnT w="6350" cap="flat" cmpd="sng" algn="ctr">
                      <a:solidFill>
                        <a:srgbClr val="DCDDDE"/>
                      </a:solidFill>
                      <a:prstDash val="solid"/>
                      <a:round/>
                      <a:headEnd type="none" w="med" len="med"/>
                      <a:tailEnd type="none" w="med" len="med"/>
                    </a:lnT>
                    <a:lnB w="6350" cap="flat" cmpd="sng" algn="ctr">
                      <a:solidFill>
                        <a:srgbClr val="DCDDDE"/>
                      </a:solidFill>
                      <a:prstDash val="solid"/>
                      <a:round/>
                      <a:headEnd type="none" w="med" len="med"/>
                      <a:tailEnd type="none" w="med" len="med"/>
                    </a:lnB>
                  </a:tcPr>
                </a:tc>
                <a:tc>
                  <a:txBody>
                    <a:bodyPr/>
                    <a:lstStyle/>
                    <a:p>
                      <a:pPr algn="ctr" fontAlgn="ctr"/>
                      <a:r>
                        <a:rPr lang="en-GB" sz="1000" b="0" i="0" u="none" strike="noStrike">
                          <a:solidFill>
                            <a:srgbClr val="53565A"/>
                          </a:solidFill>
                          <a:effectLst/>
                          <a:latin typeface="Calibri" panose="020F0502020204030204" pitchFamily="34" charset="0"/>
                        </a:rPr>
                        <a:t>39.680%</a:t>
                      </a:r>
                    </a:p>
                  </a:txBody>
                  <a:tcPr marL="8704" marR="8704" marT="8704" marB="0" anchor="ctr">
                    <a:lnL>
                      <a:noFill/>
                    </a:lnL>
                    <a:lnR>
                      <a:noFill/>
                    </a:lnR>
                    <a:lnT w="6350" cap="flat" cmpd="sng" algn="ctr">
                      <a:solidFill>
                        <a:srgbClr val="DCDDDE"/>
                      </a:solidFill>
                      <a:prstDash val="solid"/>
                      <a:round/>
                      <a:headEnd type="none" w="med" len="med"/>
                      <a:tailEnd type="none" w="med" len="med"/>
                    </a:lnT>
                    <a:lnB w="6350" cap="flat" cmpd="sng" algn="ctr">
                      <a:solidFill>
                        <a:srgbClr val="DCDDDE"/>
                      </a:solidFill>
                      <a:prstDash val="solid"/>
                      <a:round/>
                      <a:headEnd type="none" w="med" len="med"/>
                      <a:tailEnd type="none" w="med" len="med"/>
                    </a:lnB>
                  </a:tcPr>
                </a:tc>
                <a:extLst>
                  <a:ext uri="{0D108BD9-81ED-4DB2-BD59-A6C34878D82A}">
                    <a16:rowId xmlns:a16="http://schemas.microsoft.com/office/drawing/2014/main" val="1338355920"/>
                  </a:ext>
                </a:extLst>
              </a:tr>
              <a:tr h="348151">
                <a:tc>
                  <a:txBody>
                    <a:bodyPr/>
                    <a:lstStyle/>
                    <a:p>
                      <a:pPr algn="ctr" fontAlgn="ctr"/>
                      <a:r>
                        <a:rPr lang="en-GB" sz="1000" b="0" i="0" u="none" strike="noStrike">
                          <a:solidFill>
                            <a:srgbClr val="53565A"/>
                          </a:solidFill>
                          <a:effectLst/>
                          <a:latin typeface="Calibri" panose="020F0502020204030204" pitchFamily="34" charset="0"/>
                        </a:rPr>
                        <a:t>Hammersmith and Fulham</a:t>
                      </a:r>
                    </a:p>
                  </a:txBody>
                  <a:tcPr marL="8704" marR="8704" marT="8704" marB="0" anchor="ctr">
                    <a:lnL>
                      <a:noFill/>
                    </a:lnL>
                    <a:lnR>
                      <a:noFill/>
                    </a:lnR>
                    <a:lnT w="6350" cap="flat" cmpd="sng" algn="ctr">
                      <a:solidFill>
                        <a:srgbClr val="DCDDDE"/>
                      </a:solidFill>
                      <a:prstDash val="solid"/>
                      <a:round/>
                      <a:headEnd type="none" w="med" len="med"/>
                      <a:tailEnd type="none" w="med" len="med"/>
                    </a:lnT>
                    <a:lnB w="6350" cap="flat" cmpd="sng" algn="ctr">
                      <a:solidFill>
                        <a:srgbClr val="DCDDDE"/>
                      </a:solidFill>
                      <a:prstDash val="solid"/>
                      <a:round/>
                      <a:headEnd type="none" w="med" len="med"/>
                      <a:tailEnd type="none" w="med" len="med"/>
                    </a:lnB>
                  </a:tcPr>
                </a:tc>
                <a:tc>
                  <a:txBody>
                    <a:bodyPr/>
                    <a:lstStyle/>
                    <a:p>
                      <a:pPr algn="ctr" fontAlgn="ctr"/>
                      <a:r>
                        <a:rPr lang="en-GB" sz="1000" b="0" i="0" u="none" strike="noStrike">
                          <a:solidFill>
                            <a:srgbClr val="53565A"/>
                          </a:solidFill>
                          <a:effectLst/>
                          <a:latin typeface="Calibri" panose="020F0502020204030204" pitchFamily="34" charset="0"/>
                        </a:rPr>
                        <a:t>11200</a:t>
                      </a:r>
                    </a:p>
                  </a:txBody>
                  <a:tcPr marL="8704" marR="8704" marT="8704" marB="0" anchor="ctr">
                    <a:lnL>
                      <a:noFill/>
                    </a:lnL>
                    <a:lnR>
                      <a:noFill/>
                    </a:lnR>
                    <a:lnT w="6350" cap="flat" cmpd="sng" algn="ctr">
                      <a:solidFill>
                        <a:srgbClr val="DCDDDE"/>
                      </a:solidFill>
                      <a:prstDash val="solid"/>
                      <a:round/>
                      <a:headEnd type="none" w="med" len="med"/>
                      <a:tailEnd type="none" w="med" len="med"/>
                    </a:lnT>
                    <a:lnB w="6350" cap="flat" cmpd="sng" algn="ctr">
                      <a:solidFill>
                        <a:srgbClr val="DCDDDE"/>
                      </a:solidFill>
                      <a:prstDash val="solid"/>
                      <a:round/>
                      <a:headEnd type="none" w="med" len="med"/>
                      <a:tailEnd type="none" w="med" len="med"/>
                    </a:lnB>
                  </a:tcPr>
                </a:tc>
                <a:tc>
                  <a:txBody>
                    <a:bodyPr/>
                    <a:lstStyle/>
                    <a:p>
                      <a:pPr algn="ctr" fontAlgn="ctr"/>
                      <a:r>
                        <a:rPr lang="en-GB" sz="1000" b="0" i="0" u="none" strike="noStrike" dirty="0">
                          <a:solidFill>
                            <a:srgbClr val="53565A"/>
                          </a:solidFill>
                          <a:effectLst/>
                          <a:latin typeface="Calibri" panose="020F0502020204030204" pitchFamily="34" charset="0"/>
                        </a:rPr>
                        <a:t>0.195</a:t>
                      </a:r>
                    </a:p>
                  </a:txBody>
                  <a:tcPr marL="8704" marR="8704" marT="8704" marB="0" anchor="ctr">
                    <a:lnL>
                      <a:noFill/>
                    </a:lnL>
                    <a:lnR>
                      <a:noFill/>
                    </a:lnR>
                    <a:lnT w="6350" cap="flat" cmpd="sng" algn="ctr">
                      <a:solidFill>
                        <a:srgbClr val="DCDDDE"/>
                      </a:solidFill>
                      <a:prstDash val="solid"/>
                      <a:round/>
                      <a:headEnd type="none" w="med" len="med"/>
                      <a:tailEnd type="none" w="med" len="med"/>
                    </a:lnT>
                    <a:lnB w="6350" cap="flat" cmpd="sng" algn="ctr">
                      <a:solidFill>
                        <a:srgbClr val="DCDDDE"/>
                      </a:solidFill>
                      <a:prstDash val="solid"/>
                      <a:round/>
                      <a:headEnd type="none" w="med" len="med"/>
                      <a:tailEnd type="none" w="med" len="med"/>
                    </a:lnB>
                  </a:tcPr>
                </a:tc>
                <a:tc>
                  <a:txBody>
                    <a:bodyPr/>
                    <a:lstStyle/>
                    <a:p>
                      <a:pPr algn="ctr" fontAlgn="ctr"/>
                      <a:r>
                        <a:rPr lang="en-GB" sz="1000" b="0" i="0" u="none" strike="noStrike">
                          <a:solidFill>
                            <a:srgbClr val="53565A"/>
                          </a:solidFill>
                          <a:effectLst/>
                          <a:latin typeface="Calibri" panose="020F0502020204030204" pitchFamily="34" charset="0"/>
                        </a:rPr>
                        <a:t>18.127%</a:t>
                      </a:r>
                    </a:p>
                  </a:txBody>
                  <a:tcPr marL="8704" marR="8704" marT="8704" marB="0" anchor="ctr">
                    <a:lnL>
                      <a:noFill/>
                    </a:lnL>
                    <a:lnR>
                      <a:noFill/>
                    </a:lnR>
                    <a:lnT w="6350" cap="flat" cmpd="sng" algn="ctr">
                      <a:solidFill>
                        <a:srgbClr val="DCDDDE"/>
                      </a:solidFill>
                      <a:prstDash val="solid"/>
                      <a:round/>
                      <a:headEnd type="none" w="med" len="med"/>
                      <a:tailEnd type="none" w="med" len="med"/>
                    </a:lnT>
                    <a:lnB w="6350" cap="flat" cmpd="sng" algn="ctr">
                      <a:solidFill>
                        <a:srgbClr val="DCDDDE"/>
                      </a:solidFill>
                      <a:prstDash val="solid"/>
                      <a:round/>
                      <a:headEnd type="none" w="med" len="med"/>
                      <a:tailEnd type="none" w="med" len="med"/>
                    </a:lnB>
                  </a:tcPr>
                </a:tc>
                <a:extLst>
                  <a:ext uri="{0D108BD9-81ED-4DB2-BD59-A6C34878D82A}">
                    <a16:rowId xmlns:a16="http://schemas.microsoft.com/office/drawing/2014/main" val="2408726254"/>
                  </a:ext>
                </a:extLst>
              </a:tr>
              <a:tr h="174075">
                <a:tc>
                  <a:txBody>
                    <a:bodyPr/>
                    <a:lstStyle/>
                    <a:p>
                      <a:pPr algn="ctr" fontAlgn="ctr"/>
                      <a:r>
                        <a:rPr lang="en-GB" sz="1000" b="0" i="0" u="none" strike="noStrike">
                          <a:solidFill>
                            <a:srgbClr val="53565A"/>
                          </a:solidFill>
                          <a:effectLst/>
                          <a:latin typeface="Calibri" panose="020F0502020204030204" pitchFamily="34" charset="0"/>
                        </a:rPr>
                        <a:t>Herts Valleys</a:t>
                      </a:r>
                    </a:p>
                  </a:txBody>
                  <a:tcPr marL="8704" marR="8704" marT="8704" marB="0" anchor="ctr">
                    <a:lnL>
                      <a:noFill/>
                    </a:lnL>
                    <a:lnR>
                      <a:noFill/>
                    </a:lnR>
                    <a:lnT w="6350" cap="flat" cmpd="sng" algn="ctr">
                      <a:solidFill>
                        <a:srgbClr val="DCDDDE"/>
                      </a:solidFill>
                      <a:prstDash val="solid"/>
                      <a:round/>
                      <a:headEnd type="none" w="med" len="med"/>
                      <a:tailEnd type="none" w="med" len="med"/>
                    </a:lnT>
                    <a:lnB w="6350" cap="flat" cmpd="sng" algn="ctr">
                      <a:solidFill>
                        <a:srgbClr val="DCDDDE"/>
                      </a:solidFill>
                      <a:prstDash val="solid"/>
                      <a:round/>
                      <a:headEnd type="none" w="med" len="med"/>
                      <a:tailEnd type="none" w="med" len="med"/>
                    </a:lnB>
                  </a:tcPr>
                </a:tc>
                <a:tc>
                  <a:txBody>
                    <a:bodyPr/>
                    <a:lstStyle/>
                    <a:p>
                      <a:pPr algn="ctr" fontAlgn="ctr"/>
                      <a:r>
                        <a:rPr lang="en-GB" sz="1000" b="0" i="0" u="none" strike="noStrike">
                          <a:solidFill>
                            <a:srgbClr val="53565A"/>
                          </a:solidFill>
                          <a:effectLst/>
                          <a:latin typeface="Calibri" panose="020F0502020204030204" pitchFamily="34" charset="0"/>
                        </a:rPr>
                        <a:t>7326</a:t>
                      </a:r>
                    </a:p>
                  </a:txBody>
                  <a:tcPr marL="8704" marR="8704" marT="8704" marB="0" anchor="ctr">
                    <a:lnL>
                      <a:noFill/>
                    </a:lnL>
                    <a:lnR>
                      <a:noFill/>
                    </a:lnR>
                    <a:lnT w="6350" cap="flat" cmpd="sng" algn="ctr">
                      <a:solidFill>
                        <a:srgbClr val="DCDDDE"/>
                      </a:solidFill>
                      <a:prstDash val="solid"/>
                      <a:round/>
                      <a:headEnd type="none" w="med" len="med"/>
                      <a:tailEnd type="none" w="med" len="med"/>
                    </a:lnT>
                    <a:lnB w="6350" cap="flat" cmpd="sng" algn="ctr">
                      <a:solidFill>
                        <a:srgbClr val="DCDDDE"/>
                      </a:solidFill>
                      <a:prstDash val="solid"/>
                      <a:round/>
                      <a:headEnd type="none" w="med" len="med"/>
                      <a:tailEnd type="none" w="med" len="med"/>
                    </a:lnB>
                  </a:tcPr>
                </a:tc>
                <a:tc>
                  <a:txBody>
                    <a:bodyPr/>
                    <a:lstStyle/>
                    <a:p>
                      <a:pPr algn="ctr" fontAlgn="ctr"/>
                      <a:r>
                        <a:rPr lang="en-GB" sz="1000" b="0" i="0" u="none" strike="noStrike">
                          <a:solidFill>
                            <a:srgbClr val="53565A"/>
                          </a:solidFill>
                          <a:effectLst/>
                          <a:latin typeface="Calibri" panose="020F0502020204030204" pitchFamily="34" charset="0"/>
                        </a:rPr>
                        <a:t>0.174</a:t>
                      </a:r>
                    </a:p>
                  </a:txBody>
                  <a:tcPr marL="8704" marR="8704" marT="8704" marB="0" anchor="ctr">
                    <a:lnL>
                      <a:noFill/>
                    </a:lnL>
                    <a:lnR>
                      <a:noFill/>
                    </a:lnR>
                    <a:lnT w="6350" cap="flat" cmpd="sng" algn="ctr">
                      <a:solidFill>
                        <a:srgbClr val="DCDDDE"/>
                      </a:solidFill>
                      <a:prstDash val="solid"/>
                      <a:round/>
                      <a:headEnd type="none" w="med" len="med"/>
                      <a:tailEnd type="none" w="med" len="med"/>
                    </a:lnT>
                    <a:lnB w="6350" cap="flat" cmpd="sng" algn="ctr">
                      <a:solidFill>
                        <a:srgbClr val="DCDDDE"/>
                      </a:solidFill>
                      <a:prstDash val="solid"/>
                      <a:round/>
                      <a:headEnd type="none" w="med" len="med"/>
                      <a:tailEnd type="none" w="med" len="med"/>
                    </a:lnB>
                  </a:tcPr>
                </a:tc>
                <a:tc>
                  <a:txBody>
                    <a:bodyPr/>
                    <a:lstStyle/>
                    <a:p>
                      <a:pPr algn="ctr" fontAlgn="ctr"/>
                      <a:r>
                        <a:rPr lang="en-GB" sz="1000" b="0" i="0" u="none" strike="noStrike">
                          <a:solidFill>
                            <a:srgbClr val="53565A"/>
                          </a:solidFill>
                          <a:effectLst/>
                          <a:latin typeface="Calibri" panose="020F0502020204030204" pitchFamily="34" charset="0"/>
                        </a:rPr>
                        <a:t>47.264%</a:t>
                      </a:r>
                    </a:p>
                  </a:txBody>
                  <a:tcPr marL="8704" marR="8704" marT="8704" marB="0" anchor="ctr">
                    <a:lnL>
                      <a:noFill/>
                    </a:lnL>
                    <a:lnR>
                      <a:noFill/>
                    </a:lnR>
                    <a:lnT w="6350" cap="flat" cmpd="sng" algn="ctr">
                      <a:solidFill>
                        <a:srgbClr val="DCDDDE"/>
                      </a:solidFill>
                      <a:prstDash val="solid"/>
                      <a:round/>
                      <a:headEnd type="none" w="med" len="med"/>
                      <a:tailEnd type="none" w="med" len="med"/>
                    </a:lnT>
                    <a:lnB w="6350" cap="flat" cmpd="sng" algn="ctr">
                      <a:solidFill>
                        <a:srgbClr val="DCDDDE"/>
                      </a:solidFill>
                      <a:prstDash val="solid"/>
                      <a:round/>
                      <a:headEnd type="none" w="med" len="med"/>
                      <a:tailEnd type="none" w="med" len="med"/>
                    </a:lnB>
                  </a:tcPr>
                </a:tc>
                <a:extLst>
                  <a:ext uri="{0D108BD9-81ED-4DB2-BD59-A6C34878D82A}">
                    <a16:rowId xmlns:a16="http://schemas.microsoft.com/office/drawing/2014/main" val="1335086002"/>
                  </a:ext>
                </a:extLst>
              </a:tr>
              <a:tr h="174075">
                <a:tc>
                  <a:txBody>
                    <a:bodyPr/>
                    <a:lstStyle/>
                    <a:p>
                      <a:pPr algn="ctr" fontAlgn="ctr"/>
                      <a:r>
                        <a:rPr lang="en-GB" sz="1000" b="0" i="0" u="none" strike="noStrike">
                          <a:solidFill>
                            <a:srgbClr val="53565A"/>
                          </a:solidFill>
                          <a:effectLst/>
                          <a:latin typeface="Calibri" panose="020F0502020204030204" pitchFamily="34" charset="0"/>
                        </a:rPr>
                        <a:t>Merton</a:t>
                      </a:r>
                    </a:p>
                  </a:txBody>
                  <a:tcPr marL="8704" marR="8704" marT="8704" marB="0" anchor="ctr">
                    <a:lnL>
                      <a:noFill/>
                    </a:lnL>
                    <a:lnR>
                      <a:noFill/>
                    </a:lnR>
                    <a:lnT w="6350" cap="flat" cmpd="sng" algn="ctr">
                      <a:solidFill>
                        <a:srgbClr val="DCDDDE"/>
                      </a:solidFill>
                      <a:prstDash val="solid"/>
                      <a:round/>
                      <a:headEnd type="none" w="med" len="med"/>
                      <a:tailEnd type="none" w="med" len="med"/>
                    </a:lnT>
                    <a:lnB w="6350" cap="flat" cmpd="sng" algn="ctr">
                      <a:solidFill>
                        <a:srgbClr val="DCDDDE"/>
                      </a:solidFill>
                      <a:prstDash val="solid"/>
                      <a:round/>
                      <a:headEnd type="none" w="med" len="med"/>
                      <a:tailEnd type="none" w="med" len="med"/>
                    </a:lnB>
                  </a:tcPr>
                </a:tc>
                <a:tc>
                  <a:txBody>
                    <a:bodyPr/>
                    <a:lstStyle/>
                    <a:p>
                      <a:pPr algn="ctr" fontAlgn="ctr"/>
                      <a:r>
                        <a:rPr lang="en-GB" sz="1000" b="0" i="0" u="none" strike="noStrike">
                          <a:solidFill>
                            <a:srgbClr val="53565A"/>
                          </a:solidFill>
                          <a:effectLst/>
                          <a:latin typeface="Calibri" panose="020F0502020204030204" pitchFamily="34" charset="0"/>
                        </a:rPr>
                        <a:t>8460</a:t>
                      </a:r>
                    </a:p>
                  </a:txBody>
                  <a:tcPr marL="8704" marR="8704" marT="8704" marB="0" anchor="ctr">
                    <a:lnL>
                      <a:noFill/>
                    </a:lnL>
                    <a:lnR>
                      <a:noFill/>
                    </a:lnR>
                    <a:lnT w="6350" cap="flat" cmpd="sng" algn="ctr">
                      <a:solidFill>
                        <a:srgbClr val="DCDDDE"/>
                      </a:solidFill>
                      <a:prstDash val="solid"/>
                      <a:round/>
                      <a:headEnd type="none" w="med" len="med"/>
                      <a:tailEnd type="none" w="med" len="med"/>
                    </a:lnT>
                    <a:lnB w="6350" cap="flat" cmpd="sng" algn="ctr">
                      <a:solidFill>
                        <a:srgbClr val="DCDDDE"/>
                      </a:solidFill>
                      <a:prstDash val="solid"/>
                      <a:round/>
                      <a:headEnd type="none" w="med" len="med"/>
                      <a:tailEnd type="none" w="med" len="med"/>
                    </a:lnB>
                  </a:tcPr>
                </a:tc>
                <a:tc>
                  <a:txBody>
                    <a:bodyPr/>
                    <a:lstStyle/>
                    <a:p>
                      <a:pPr algn="ctr" fontAlgn="ctr"/>
                      <a:r>
                        <a:rPr lang="en-GB" sz="1000" b="0" i="0" u="none" strike="noStrike">
                          <a:solidFill>
                            <a:srgbClr val="53565A"/>
                          </a:solidFill>
                          <a:effectLst/>
                          <a:latin typeface="Calibri" panose="020F0502020204030204" pitchFamily="34" charset="0"/>
                        </a:rPr>
                        <a:t>0.176</a:t>
                      </a:r>
                    </a:p>
                  </a:txBody>
                  <a:tcPr marL="8704" marR="8704" marT="8704" marB="0" anchor="ctr">
                    <a:lnL>
                      <a:noFill/>
                    </a:lnL>
                    <a:lnR>
                      <a:noFill/>
                    </a:lnR>
                    <a:lnT w="6350" cap="flat" cmpd="sng" algn="ctr">
                      <a:solidFill>
                        <a:srgbClr val="DCDDDE"/>
                      </a:solidFill>
                      <a:prstDash val="solid"/>
                      <a:round/>
                      <a:headEnd type="none" w="med" len="med"/>
                      <a:tailEnd type="none" w="med" len="med"/>
                    </a:lnT>
                    <a:lnB w="6350" cap="flat" cmpd="sng" algn="ctr">
                      <a:solidFill>
                        <a:srgbClr val="DCDDDE"/>
                      </a:solidFill>
                      <a:prstDash val="solid"/>
                      <a:round/>
                      <a:headEnd type="none" w="med" len="med"/>
                      <a:tailEnd type="none" w="med" len="med"/>
                    </a:lnB>
                  </a:tcPr>
                </a:tc>
                <a:tc>
                  <a:txBody>
                    <a:bodyPr/>
                    <a:lstStyle/>
                    <a:p>
                      <a:pPr algn="ctr" fontAlgn="ctr"/>
                      <a:r>
                        <a:rPr lang="en-GB" sz="1000" b="0" i="0" u="none" strike="noStrike">
                          <a:solidFill>
                            <a:srgbClr val="53565A"/>
                          </a:solidFill>
                          <a:effectLst/>
                          <a:latin typeface="Calibri" panose="020F0502020204030204" pitchFamily="34" charset="0"/>
                        </a:rPr>
                        <a:t>47.703%</a:t>
                      </a:r>
                    </a:p>
                  </a:txBody>
                  <a:tcPr marL="8704" marR="8704" marT="8704" marB="0" anchor="ctr">
                    <a:lnL>
                      <a:noFill/>
                    </a:lnL>
                    <a:lnR>
                      <a:noFill/>
                    </a:lnR>
                    <a:lnT w="6350" cap="flat" cmpd="sng" algn="ctr">
                      <a:solidFill>
                        <a:srgbClr val="DCDDDE"/>
                      </a:solidFill>
                      <a:prstDash val="solid"/>
                      <a:round/>
                      <a:headEnd type="none" w="med" len="med"/>
                      <a:tailEnd type="none" w="med" len="med"/>
                    </a:lnT>
                    <a:lnB w="6350" cap="flat" cmpd="sng" algn="ctr">
                      <a:solidFill>
                        <a:srgbClr val="DCDDDE"/>
                      </a:solidFill>
                      <a:prstDash val="solid"/>
                      <a:round/>
                      <a:headEnd type="none" w="med" len="med"/>
                      <a:tailEnd type="none" w="med" len="med"/>
                    </a:lnB>
                  </a:tcPr>
                </a:tc>
                <a:extLst>
                  <a:ext uri="{0D108BD9-81ED-4DB2-BD59-A6C34878D82A}">
                    <a16:rowId xmlns:a16="http://schemas.microsoft.com/office/drawing/2014/main" val="1372236674"/>
                  </a:ext>
                </a:extLst>
              </a:tr>
              <a:tr h="174075">
                <a:tc>
                  <a:txBody>
                    <a:bodyPr/>
                    <a:lstStyle/>
                    <a:p>
                      <a:pPr algn="ctr" fontAlgn="ctr"/>
                      <a:r>
                        <a:rPr lang="en-GB" sz="1000" b="0" i="0" u="none" strike="noStrike">
                          <a:solidFill>
                            <a:srgbClr val="53565A"/>
                          </a:solidFill>
                          <a:effectLst/>
                          <a:latin typeface="Calibri" panose="020F0502020204030204" pitchFamily="34" charset="0"/>
                        </a:rPr>
                        <a:t>Milton Keynes</a:t>
                      </a:r>
                    </a:p>
                  </a:txBody>
                  <a:tcPr marL="8704" marR="8704" marT="8704" marB="0" anchor="ctr">
                    <a:lnL>
                      <a:noFill/>
                    </a:lnL>
                    <a:lnR>
                      <a:noFill/>
                    </a:lnR>
                    <a:lnT w="6350" cap="flat" cmpd="sng" algn="ctr">
                      <a:solidFill>
                        <a:srgbClr val="DCDDDE"/>
                      </a:solidFill>
                      <a:prstDash val="solid"/>
                      <a:round/>
                      <a:headEnd type="none" w="med" len="med"/>
                      <a:tailEnd type="none" w="med" len="med"/>
                    </a:lnT>
                    <a:lnB w="6350" cap="flat" cmpd="sng" algn="ctr">
                      <a:solidFill>
                        <a:srgbClr val="DCDDDE"/>
                      </a:solidFill>
                      <a:prstDash val="solid"/>
                      <a:round/>
                      <a:headEnd type="none" w="med" len="med"/>
                      <a:tailEnd type="none" w="med" len="med"/>
                    </a:lnB>
                  </a:tcPr>
                </a:tc>
                <a:tc>
                  <a:txBody>
                    <a:bodyPr/>
                    <a:lstStyle/>
                    <a:p>
                      <a:pPr algn="ctr" fontAlgn="ctr"/>
                      <a:r>
                        <a:rPr lang="en-GB" sz="1000" b="0" i="0" u="none" strike="noStrike">
                          <a:solidFill>
                            <a:srgbClr val="53565A"/>
                          </a:solidFill>
                          <a:effectLst/>
                          <a:latin typeface="Calibri" panose="020F0502020204030204" pitchFamily="34" charset="0"/>
                        </a:rPr>
                        <a:t>2754</a:t>
                      </a:r>
                    </a:p>
                  </a:txBody>
                  <a:tcPr marL="8704" marR="8704" marT="8704" marB="0" anchor="ctr">
                    <a:lnL>
                      <a:noFill/>
                    </a:lnL>
                    <a:lnR>
                      <a:noFill/>
                    </a:lnR>
                    <a:lnT w="6350" cap="flat" cmpd="sng" algn="ctr">
                      <a:solidFill>
                        <a:srgbClr val="DCDDDE"/>
                      </a:solidFill>
                      <a:prstDash val="solid"/>
                      <a:round/>
                      <a:headEnd type="none" w="med" len="med"/>
                      <a:tailEnd type="none" w="med" len="med"/>
                    </a:lnT>
                    <a:lnB w="6350" cap="flat" cmpd="sng" algn="ctr">
                      <a:solidFill>
                        <a:srgbClr val="DCDDDE"/>
                      </a:solidFill>
                      <a:prstDash val="solid"/>
                      <a:round/>
                      <a:headEnd type="none" w="med" len="med"/>
                      <a:tailEnd type="none" w="med" len="med"/>
                    </a:lnB>
                  </a:tcPr>
                </a:tc>
                <a:tc>
                  <a:txBody>
                    <a:bodyPr/>
                    <a:lstStyle/>
                    <a:p>
                      <a:pPr algn="ctr" fontAlgn="ctr"/>
                      <a:r>
                        <a:rPr lang="en-GB" sz="1000" b="0" i="0" u="none" strike="noStrike">
                          <a:solidFill>
                            <a:srgbClr val="53565A"/>
                          </a:solidFill>
                          <a:effectLst/>
                          <a:latin typeface="Calibri" panose="020F0502020204030204" pitchFamily="34" charset="0"/>
                        </a:rPr>
                        <a:t>0.191</a:t>
                      </a:r>
                    </a:p>
                  </a:txBody>
                  <a:tcPr marL="8704" marR="8704" marT="8704" marB="0" anchor="ctr">
                    <a:lnL>
                      <a:noFill/>
                    </a:lnL>
                    <a:lnR>
                      <a:noFill/>
                    </a:lnR>
                    <a:lnT w="6350" cap="flat" cmpd="sng" algn="ctr">
                      <a:solidFill>
                        <a:srgbClr val="DCDDDE"/>
                      </a:solidFill>
                      <a:prstDash val="solid"/>
                      <a:round/>
                      <a:headEnd type="none" w="med" len="med"/>
                      <a:tailEnd type="none" w="med" len="med"/>
                    </a:lnT>
                    <a:lnB w="6350" cap="flat" cmpd="sng" algn="ctr">
                      <a:solidFill>
                        <a:srgbClr val="DCDDDE"/>
                      </a:solidFill>
                      <a:prstDash val="solid"/>
                      <a:round/>
                      <a:headEnd type="none" w="med" len="med"/>
                      <a:tailEnd type="none" w="med" len="med"/>
                    </a:lnB>
                  </a:tcPr>
                </a:tc>
                <a:tc>
                  <a:txBody>
                    <a:bodyPr/>
                    <a:lstStyle/>
                    <a:p>
                      <a:pPr algn="ctr" fontAlgn="ctr"/>
                      <a:r>
                        <a:rPr lang="en-GB" sz="1000" b="0" i="0" u="none" strike="noStrike">
                          <a:solidFill>
                            <a:srgbClr val="53565A"/>
                          </a:solidFill>
                          <a:effectLst/>
                          <a:latin typeface="Calibri" panose="020F0502020204030204" pitchFamily="34" charset="0"/>
                        </a:rPr>
                        <a:t>70.127%</a:t>
                      </a:r>
                    </a:p>
                  </a:txBody>
                  <a:tcPr marL="8704" marR="8704" marT="8704" marB="0" anchor="ctr">
                    <a:lnL>
                      <a:noFill/>
                    </a:lnL>
                    <a:lnR>
                      <a:noFill/>
                    </a:lnR>
                    <a:lnT w="6350" cap="flat" cmpd="sng" algn="ctr">
                      <a:solidFill>
                        <a:srgbClr val="DCDDDE"/>
                      </a:solidFill>
                      <a:prstDash val="solid"/>
                      <a:round/>
                      <a:headEnd type="none" w="med" len="med"/>
                      <a:tailEnd type="none" w="med" len="med"/>
                    </a:lnT>
                    <a:lnB w="6350" cap="flat" cmpd="sng" algn="ctr">
                      <a:solidFill>
                        <a:srgbClr val="DCDDDE"/>
                      </a:solidFill>
                      <a:prstDash val="solid"/>
                      <a:round/>
                      <a:headEnd type="none" w="med" len="med"/>
                      <a:tailEnd type="none" w="med" len="med"/>
                    </a:lnB>
                  </a:tcPr>
                </a:tc>
                <a:extLst>
                  <a:ext uri="{0D108BD9-81ED-4DB2-BD59-A6C34878D82A}">
                    <a16:rowId xmlns:a16="http://schemas.microsoft.com/office/drawing/2014/main" val="3659992936"/>
                  </a:ext>
                </a:extLst>
              </a:tr>
              <a:tr h="174075">
                <a:tc>
                  <a:txBody>
                    <a:bodyPr/>
                    <a:lstStyle/>
                    <a:p>
                      <a:pPr algn="ctr" fontAlgn="ctr"/>
                      <a:r>
                        <a:rPr lang="en-GB" sz="1000" b="0" i="0" u="none" strike="noStrike">
                          <a:solidFill>
                            <a:srgbClr val="53565A"/>
                          </a:solidFill>
                          <a:effectLst/>
                          <a:latin typeface="Calibri" panose="020F0502020204030204" pitchFamily="34" charset="0"/>
                        </a:rPr>
                        <a:t>Morpeth</a:t>
                      </a:r>
                    </a:p>
                  </a:txBody>
                  <a:tcPr marL="8704" marR="8704" marT="8704" marB="0" anchor="ctr">
                    <a:lnL>
                      <a:noFill/>
                    </a:lnL>
                    <a:lnR>
                      <a:noFill/>
                    </a:lnR>
                    <a:lnT w="6350" cap="flat" cmpd="sng" algn="ctr">
                      <a:solidFill>
                        <a:srgbClr val="DCDDDE"/>
                      </a:solidFill>
                      <a:prstDash val="solid"/>
                      <a:round/>
                      <a:headEnd type="none" w="med" len="med"/>
                      <a:tailEnd type="none" w="med" len="med"/>
                    </a:lnT>
                    <a:lnB w="6350" cap="flat" cmpd="sng" algn="ctr">
                      <a:solidFill>
                        <a:srgbClr val="DCDDDE"/>
                      </a:solidFill>
                      <a:prstDash val="solid"/>
                      <a:round/>
                      <a:headEnd type="none" w="med" len="med"/>
                      <a:tailEnd type="none" w="med" len="med"/>
                    </a:lnB>
                  </a:tcPr>
                </a:tc>
                <a:tc>
                  <a:txBody>
                    <a:bodyPr/>
                    <a:lstStyle/>
                    <a:p>
                      <a:pPr algn="ctr" fontAlgn="ctr"/>
                      <a:r>
                        <a:rPr lang="en-GB" sz="1000" b="0" i="0" u="none" strike="noStrike">
                          <a:solidFill>
                            <a:srgbClr val="53565A"/>
                          </a:solidFill>
                          <a:effectLst/>
                          <a:latin typeface="Calibri" panose="020F0502020204030204" pitchFamily="34" charset="0"/>
                        </a:rPr>
                        <a:t>1268</a:t>
                      </a:r>
                    </a:p>
                  </a:txBody>
                  <a:tcPr marL="8704" marR="8704" marT="8704" marB="0" anchor="ctr">
                    <a:lnL>
                      <a:noFill/>
                    </a:lnL>
                    <a:lnR>
                      <a:noFill/>
                    </a:lnR>
                    <a:lnT w="6350" cap="flat" cmpd="sng" algn="ctr">
                      <a:solidFill>
                        <a:srgbClr val="DCDDDE"/>
                      </a:solidFill>
                      <a:prstDash val="solid"/>
                      <a:round/>
                      <a:headEnd type="none" w="med" len="med"/>
                      <a:tailEnd type="none" w="med" len="med"/>
                    </a:lnT>
                    <a:lnB w="6350" cap="flat" cmpd="sng" algn="ctr">
                      <a:solidFill>
                        <a:srgbClr val="DCDDDE"/>
                      </a:solidFill>
                      <a:prstDash val="solid"/>
                      <a:round/>
                      <a:headEnd type="none" w="med" len="med"/>
                      <a:tailEnd type="none" w="med" len="med"/>
                    </a:lnB>
                  </a:tcPr>
                </a:tc>
                <a:tc>
                  <a:txBody>
                    <a:bodyPr/>
                    <a:lstStyle/>
                    <a:p>
                      <a:pPr algn="ctr" fontAlgn="ctr"/>
                      <a:r>
                        <a:rPr lang="en-GB" sz="1000" b="0" i="0" u="none" strike="noStrike">
                          <a:solidFill>
                            <a:srgbClr val="53565A"/>
                          </a:solidFill>
                          <a:effectLst/>
                          <a:latin typeface="Calibri" panose="020F0502020204030204" pitchFamily="34" charset="0"/>
                        </a:rPr>
                        <a:t>0.224</a:t>
                      </a:r>
                    </a:p>
                  </a:txBody>
                  <a:tcPr marL="8704" marR="8704" marT="8704" marB="0" anchor="ctr">
                    <a:lnL>
                      <a:noFill/>
                    </a:lnL>
                    <a:lnR>
                      <a:noFill/>
                    </a:lnR>
                    <a:lnT w="6350" cap="flat" cmpd="sng" algn="ctr">
                      <a:solidFill>
                        <a:srgbClr val="DCDDDE"/>
                      </a:solidFill>
                      <a:prstDash val="solid"/>
                      <a:round/>
                      <a:headEnd type="none" w="med" len="med"/>
                      <a:tailEnd type="none" w="med" len="med"/>
                    </a:lnT>
                    <a:lnB w="6350" cap="flat" cmpd="sng" algn="ctr">
                      <a:solidFill>
                        <a:srgbClr val="DCDDDE"/>
                      </a:solidFill>
                      <a:prstDash val="solid"/>
                      <a:round/>
                      <a:headEnd type="none" w="med" len="med"/>
                      <a:tailEnd type="none" w="med" len="med"/>
                    </a:lnB>
                  </a:tcPr>
                </a:tc>
                <a:tc>
                  <a:txBody>
                    <a:bodyPr/>
                    <a:lstStyle/>
                    <a:p>
                      <a:pPr algn="ctr" fontAlgn="ctr"/>
                      <a:r>
                        <a:rPr lang="en-GB" sz="1000" b="0" i="0" u="none" strike="noStrike">
                          <a:solidFill>
                            <a:srgbClr val="53565A"/>
                          </a:solidFill>
                          <a:effectLst/>
                          <a:latin typeface="Calibri" panose="020F0502020204030204" pitchFamily="34" charset="0"/>
                        </a:rPr>
                        <a:t>22.934%</a:t>
                      </a:r>
                    </a:p>
                  </a:txBody>
                  <a:tcPr marL="8704" marR="8704" marT="8704" marB="0" anchor="ctr">
                    <a:lnL>
                      <a:noFill/>
                    </a:lnL>
                    <a:lnR>
                      <a:noFill/>
                    </a:lnR>
                    <a:lnT w="6350" cap="flat" cmpd="sng" algn="ctr">
                      <a:solidFill>
                        <a:srgbClr val="DCDDDE"/>
                      </a:solidFill>
                      <a:prstDash val="solid"/>
                      <a:round/>
                      <a:headEnd type="none" w="med" len="med"/>
                      <a:tailEnd type="none" w="med" len="med"/>
                    </a:lnT>
                    <a:lnB w="6350" cap="flat" cmpd="sng" algn="ctr">
                      <a:solidFill>
                        <a:srgbClr val="DCDDDE"/>
                      </a:solidFill>
                      <a:prstDash val="solid"/>
                      <a:round/>
                      <a:headEnd type="none" w="med" len="med"/>
                      <a:tailEnd type="none" w="med" len="med"/>
                    </a:lnB>
                  </a:tcPr>
                </a:tc>
                <a:extLst>
                  <a:ext uri="{0D108BD9-81ED-4DB2-BD59-A6C34878D82A}">
                    <a16:rowId xmlns:a16="http://schemas.microsoft.com/office/drawing/2014/main" val="2806404674"/>
                  </a:ext>
                </a:extLst>
              </a:tr>
              <a:tr h="348151">
                <a:tc>
                  <a:txBody>
                    <a:bodyPr/>
                    <a:lstStyle/>
                    <a:p>
                      <a:pPr algn="ctr" fontAlgn="ctr"/>
                      <a:r>
                        <a:rPr lang="en-GB" sz="1000" b="0" i="0" u="none" strike="noStrike">
                          <a:solidFill>
                            <a:srgbClr val="53565A"/>
                          </a:solidFill>
                          <a:effectLst/>
                          <a:latin typeface="Calibri" panose="020F0502020204030204" pitchFamily="34" charset="0"/>
                        </a:rPr>
                        <a:t>Newcastle North &amp; East</a:t>
                      </a:r>
                    </a:p>
                  </a:txBody>
                  <a:tcPr marL="8704" marR="8704" marT="8704" marB="0" anchor="ctr">
                    <a:lnL>
                      <a:noFill/>
                    </a:lnL>
                    <a:lnR>
                      <a:noFill/>
                    </a:lnR>
                    <a:lnT w="6350" cap="flat" cmpd="sng" algn="ctr">
                      <a:solidFill>
                        <a:srgbClr val="DCDDDE"/>
                      </a:solidFill>
                      <a:prstDash val="solid"/>
                      <a:round/>
                      <a:headEnd type="none" w="med" len="med"/>
                      <a:tailEnd type="none" w="med" len="med"/>
                    </a:lnT>
                    <a:lnB w="6350" cap="flat" cmpd="sng" algn="ctr">
                      <a:solidFill>
                        <a:srgbClr val="DCDDDE"/>
                      </a:solidFill>
                      <a:prstDash val="solid"/>
                      <a:round/>
                      <a:headEnd type="none" w="med" len="med"/>
                      <a:tailEnd type="none" w="med" len="med"/>
                    </a:lnB>
                  </a:tcPr>
                </a:tc>
                <a:tc>
                  <a:txBody>
                    <a:bodyPr/>
                    <a:lstStyle/>
                    <a:p>
                      <a:pPr algn="ctr" fontAlgn="ctr"/>
                      <a:r>
                        <a:rPr lang="en-GB" sz="1000" b="0" i="0" u="none" strike="noStrike">
                          <a:solidFill>
                            <a:srgbClr val="53565A"/>
                          </a:solidFill>
                          <a:effectLst/>
                          <a:latin typeface="Calibri" panose="020F0502020204030204" pitchFamily="34" charset="0"/>
                        </a:rPr>
                        <a:t>3868</a:t>
                      </a:r>
                    </a:p>
                  </a:txBody>
                  <a:tcPr marL="8704" marR="8704" marT="8704" marB="0" anchor="ctr">
                    <a:lnL>
                      <a:noFill/>
                    </a:lnL>
                    <a:lnR>
                      <a:noFill/>
                    </a:lnR>
                    <a:lnT w="6350" cap="flat" cmpd="sng" algn="ctr">
                      <a:solidFill>
                        <a:srgbClr val="DCDDDE"/>
                      </a:solidFill>
                      <a:prstDash val="solid"/>
                      <a:round/>
                      <a:headEnd type="none" w="med" len="med"/>
                      <a:tailEnd type="none" w="med" len="med"/>
                    </a:lnT>
                    <a:lnB w="6350" cap="flat" cmpd="sng" algn="ctr">
                      <a:solidFill>
                        <a:srgbClr val="DCDDDE"/>
                      </a:solidFill>
                      <a:prstDash val="solid"/>
                      <a:round/>
                      <a:headEnd type="none" w="med" len="med"/>
                      <a:tailEnd type="none" w="med" len="med"/>
                    </a:lnB>
                  </a:tcPr>
                </a:tc>
                <a:tc>
                  <a:txBody>
                    <a:bodyPr/>
                    <a:lstStyle/>
                    <a:p>
                      <a:pPr algn="ctr" fontAlgn="ctr"/>
                      <a:r>
                        <a:rPr lang="en-GB" sz="1000" b="0" i="0" u="none" strike="noStrike">
                          <a:solidFill>
                            <a:srgbClr val="53565A"/>
                          </a:solidFill>
                          <a:effectLst/>
                          <a:latin typeface="Calibri" panose="020F0502020204030204" pitchFamily="34" charset="0"/>
                        </a:rPr>
                        <a:t>0.179</a:t>
                      </a:r>
                    </a:p>
                  </a:txBody>
                  <a:tcPr marL="8704" marR="8704" marT="8704" marB="0" anchor="ctr">
                    <a:lnL>
                      <a:noFill/>
                    </a:lnL>
                    <a:lnR>
                      <a:noFill/>
                    </a:lnR>
                    <a:lnT w="6350" cap="flat" cmpd="sng" algn="ctr">
                      <a:solidFill>
                        <a:srgbClr val="DCDDDE"/>
                      </a:solidFill>
                      <a:prstDash val="solid"/>
                      <a:round/>
                      <a:headEnd type="none" w="med" len="med"/>
                      <a:tailEnd type="none" w="med" len="med"/>
                    </a:lnT>
                    <a:lnB w="6350" cap="flat" cmpd="sng" algn="ctr">
                      <a:solidFill>
                        <a:srgbClr val="DCDDDE"/>
                      </a:solidFill>
                      <a:prstDash val="solid"/>
                      <a:round/>
                      <a:headEnd type="none" w="med" len="med"/>
                      <a:tailEnd type="none" w="med" len="med"/>
                    </a:lnB>
                  </a:tcPr>
                </a:tc>
                <a:tc>
                  <a:txBody>
                    <a:bodyPr/>
                    <a:lstStyle/>
                    <a:p>
                      <a:pPr algn="ctr" fontAlgn="ctr"/>
                      <a:r>
                        <a:rPr lang="en-GB" sz="1000" b="0" i="0" u="none" strike="noStrike">
                          <a:solidFill>
                            <a:srgbClr val="53565A"/>
                          </a:solidFill>
                          <a:effectLst/>
                          <a:latin typeface="Calibri" panose="020F0502020204030204" pitchFamily="34" charset="0"/>
                        </a:rPr>
                        <a:t>23.077%</a:t>
                      </a:r>
                    </a:p>
                  </a:txBody>
                  <a:tcPr marL="8704" marR="8704" marT="8704" marB="0" anchor="ctr">
                    <a:lnL>
                      <a:noFill/>
                    </a:lnL>
                    <a:lnR>
                      <a:noFill/>
                    </a:lnR>
                    <a:lnT w="6350" cap="flat" cmpd="sng" algn="ctr">
                      <a:solidFill>
                        <a:srgbClr val="DCDDDE"/>
                      </a:solidFill>
                      <a:prstDash val="solid"/>
                      <a:round/>
                      <a:headEnd type="none" w="med" len="med"/>
                      <a:tailEnd type="none" w="med" len="med"/>
                    </a:lnT>
                    <a:lnB w="6350" cap="flat" cmpd="sng" algn="ctr">
                      <a:solidFill>
                        <a:srgbClr val="DCDDDE"/>
                      </a:solidFill>
                      <a:prstDash val="solid"/>
                      <a:round/>
                      <a:headEnd type="none" w="med" len="med"/>
                      <a:tailEnd type="none" w="med" len="med"/>
                    </a:lnB>
                  </a:tcPr>
                </a:tc>
                <a:extLst>
                  <a:ext uri="{0D108BD9-81ED-4DB2-BD59-A6C34878D82A}">
                    <a16:rowId xmlns:a16="http://schemas.microsoft.com/office/drawing/2014/main" val="1009069588"/>
                  </a:ext>
                </a:extLst>
              </a:tr>
              <a:tr h="174075">
                <a:tc>
                  <a:txBody>
                    <a:bodyPr/>
                    <a:lstStyle/>
                    <a:p>
                      <a:pPr algn="ctr" fontAlgn="ctr"/>
                      <a:r>
                        <a:rPr lang="en-GB" sz="1000" b="0" i="0" u="none" strike="noStrike">
                          <a:solidFill>
                            <a:srgbClr val="53565A"/>
                          </a:solidFill>
                          <a:effectLst/>
                          <a:latin typeface="Calibri" panose="020F0502020204030204" pitchFamily="34" charset="0"/>
                        </a:rPr>
                        <a:t>Newcastle West</a:t>
                      </a:r>
                    </a:p>
                  </a:txBody>
                  <a:tcPr marL="8704" marR="8704" marT="8704" marB="0" anchor="ctr">
                    <a:lnL>
                      <a:noFill/>
                    </a:lnL>
                    <a:lnR>
                      <a:noFill/>
                    </a:lnR>
                    <a:lnT w="6350" cap="flat" cmpd="sng" algn="ctr">
                      <a:solidFill>
                        <a:srgbClr val="DCDDDE"/>
                      </a:solidFill>
                      <a:prstDash val="solid"/>
                      <a:round/>
                      <a:headEnd type="none" w="med" len="med"/>
                      <a:tailEnd type="none" w="med" len="med"/>
                    </a:lnT>
                    <a:lnB w="6350" cap="flat" cmpd="sng" algn="ctr">
                      <a:solidFill>
                        <a:srgbClr val="DCDDDE"/>
                      </a:solidFill>
                      <a:prstDash val="solid"/>
                      <a:round/>
                      <a:headEnd type="none" w="med" len="med"/>
                      <a:tailEnd type="none" w="med" len="med"/>
                    </a:lnB>
                  </a:tcPr>
                </a:tc>
                <a:tc>
                  <a:txBody>
                    <a:bodyPr/>
                    <a:lstStyle/>
                    <a:p>
                      <a:pPr algn="ctr" fontAlgn="ctr"/>
                      <a:r>
                        <a:rPr lang="en-GB" sz="1000" b="0" i="0" u="none" strike="noStrike">
                          <a:solidFill>
                            <a:srgbClr val="53565A"/>
                          </a:solidFill>
                          <a:effectLst/>
                          <a:latin typeface="Calibri" panose="020F0502020204030204" pitchFamily="34" charset="0"/>
                        </a:rPr>
                        <a:t>2204</a:t>
                      </a:r>
                    </a:p>
                  </a:txBody>
                  <a:tcPr marL="8704" marR="8704" marT="8704" marB="0" anchor="ctr">
                    <a:lnL>
                      <a:noFill/>
                    </a:lnL>
                    <a:lnR>
                      <a:noFill/>
                    </a:lnR>
                    <a:lnT w="6350" cap="flat" cmpd="sng" algn="ctr">
                      <a:solidFill>
                        <a:srgbClr val="DCDDDE"/>
                      </a:solidFill>
                      <a:prstDash val="solid"/>
                      <a:round/>
                      <a:headEnd type="none" w="med" len="med"/>
                      <a:tailEnd type="none" w="med" len="med"/>
                    </a:lnT>
                    <a:lnB w="6350" cap="flat" cmpd="sng" algn="ctr">
                      <a:solidFill>
                        <a:srgbClr val="DCDDDE"/>
                      </a:solidFill>
                      <a:prstDash val="solid"/>
                      <a:round/>
                      <a:headEnd type="none" w="med" len="med"/>
                      <a:tailEnd type="none" w="med" len="med"/>
                    </a:lnB>
                  </a:tcPr>
                </a:tc>
                <a:tc>
                  <a:txBody>
                    <a:bodyPr/>
                    <a:lstStyle/>
                    <a:p>
                      <a:pPr algn="ctr" fontAlgn="ctr"/>
                      <a:r>
                        <a:rPr lang="en-GB" sz="1000" b="0" i="0" u="none" strike="noStrike">
                          <a:solidFill>
                            <a:srgbClr val="53565A"/>
                          </a:solidFill>
                          <a:effectLst/>
                          <a:latin typeface="Calibri" panose="020F0502020204030204" pitchFamily="34" charset="0"/>
                        </a:rPr>
                        <a:t>0.207</a:t>
                      </a:r>
                    </a:p>
                  </a:txBody>
                  <a:tcPr marL="8704" marR="8704" marT="8704" marB="0" anchor="ctr">
                    <a:lnL>
                      <a:noFill/>
                    </a:lnL>
                    <a:lnR>
                      <a:noFill/>
                    </a:lnR>
                    <a:lnT w="6350" cap="flat" cmpd="sng" algn="ctr">
                      <a:solidFill>
                        <a:srgbClr val="DCDDDE"/>
                      </a:solidFill>
                      <a:prstDash val="solid"/>
                      <a:round/>
                      <a:headEnd type="none" w="med" len="med"/>
                      <a:tailEnd type="none" w="med" len="med"/>
                    </a:lnT>
                    <a:lnB w="6350" cap="flat" cmpd="sng" algn="ctr">
                      <a:solidFill>
                        <a:srgbClr val="DCDDDE"/>
                      </a:solidFill>
                      <a:prstDash val="solid"/>
                      <a:round/>
                      <a:headEnd type="none" w="med" len="med"/>
                      <a:tailEnd type="none" w="med" len="med"/>
                    </a:lnB>
                  </a:tcPr>
                </a:tc>
                <a:tc>
                  <a:txBody>
                    <a:bodyPr/>
                    <a:lstStyle/>
                    <a:p>
                      <a:pPr algn="ctr" fontAlgn="ctr"/>
                      <a:r>
                        <a:rPr lang="en-GB" sz="1000" b="0" i="0" u="none" strike="noStrike">
                          <a:solidFill>
                            <a:srgbClr val="53565A"/>
                          </a:solidFill>
                          <a:effectLst/>
                          <a:latin typeface="Calibri" panose="020F0502020204030204" pitchFamily="34" charset="0"/>
                        </a:rPr>
                        <a:t>23.882%</a:t>
                      </a:r>
                    </a:p>
                  </a:txBody>
                  <a:tcPr marL="8704" marR="8704" marT="8704" marB="0" anchor="ctr">
                    <a:lnL>
                      <a:noFill/>
                    </a:lnL>
                    <a:lnR>
                      <a:noFill/>
                    </a:lnR>
                    <a:lnT w="6350" cap="flat" cmpd="sng" algn="ctr">
                      <a:solidFill>
                        <a:srgbClr val="DCDDDE"/>
                      </a:solidFill>
                      <a:prstDash val="solid"/>
                      <a:round/>
                      <a:headEnd type="none" w="med" len="med"/>
                      <a:tailEnd type="none" w="med" len="med"/>
                    </a:lnT>
                    <a:lnB w="6350" cap="flat" cmpd="sng" algn="ctr">
                      <a:solidFill>
                        <a:srgbClr val="DCDDDE"/>
                      </a:solidFill>
                      <a:prstDash val="solid"/>
                      <a:round/>
                      <a:headEnd type="none" w="med" len="med"/>
                      <a:tailEnd type="none" w="med" len="med"/>
                    </a:lnB>
                  </a:tcPr>
                </a:tc>
                <a:extLst>
                  <a:ext uri="{0D108BD9-81ED-4DB2-BD59-A6C34878D82A}">
                    <a16:rowId xmlns:a16="http://schemas.microsoft.com/office/drawing/2014/main" val="1478505338"/>
                  </a:ext>
                </a:extLst>
              </a:tr>
              <a:tr h="174075">
                <a:tc>
                  <a:txBody>
                    <a:bodyPr/>
                    <a:lstStyle/>
                    <a:p>
                      <a:pPr algn="ctr" fontAlgn="ctr"/>
                      <a:r>
                        <a:rPr lang="en-GB" sz="1000" b="0" i="0" u="none" strike="noStrike">
                          <a:solidFill>
                            <a:srgbClr val="53565A"/>
                          </a:solidFill>
                          <a:effectLst/>
                          <a:latin typeface="Calibri" panose="020F0502020204030204" pitchFamily="34" charset="0"/>
                        </a:rPr>
                        <a:t>Newcastle West Pilot</a:t>
                      </a:r>
                    </a:p>
                  </a:txBody>
                  <a:tcPr marL="8704" marR="8704" marT="8704" marB="0" anchor="ctr">
                    <a:lnL>
                      <a:noFill/>
                    </a:lnL>
                    <a:lnR>
                      <a:noFill/>
                    </a:lnR>
                    <a:lnT w="6350" cap="flat" cmpd="sng" algn="ctr">
                      <a:solidFill>
                        <a:srgbClr val="DCDDDE"/>
                      </a:solidFill>
                      <a:prstDash val="solid"/>
                      <a:round/>
                      <a:headEnd type="none" w="med" len="med"/>
                      <a:tailEnd type="none" w="med" len="med"/>
                    </a:lnT>
                    <a:lnB w="6350" cap="flat" cmpd="sng" algn="ctr">
                      <a:solidFill>
                        <a:srgbClr val="DCDDDE"/>
                      </a:solidFill>
                      <a:prstDash val="solid"/>
                      <a:round/>
                      <a:headEnd type="none" w="med" len="med"/>
                      <a:tailEnd type="none" w="med" len="med"/>
                    </a:lnB>
                  </a:tcPr>
                </a:tc>
                <a:tc>
                  <a:txBody>
                    <a:bodyPr/>
                    <a:lstStyle/>
                    <a:p>
                      <a:pPr algn="ctr" fontAlgn="ctr"/>
                      <a:r>
                        <a:rPr lang="en-GB" sz="1000" b="0" i="0" u="none" strike="noStrike">
                          <a:solidFill>
                            <a:srgbClr val="53565A"/>
                          </a:solidFill>
                          <a:effectLst/>
                          <a:latin typeface="Calibri" panose="020F0502020204030204" pitchFamily="34" charset="0"/>
                        </a:rPr>
                        <a:t>15112</a:t>
                      </a:r>
                    </a:p>
                  </a:txBody>
                  <a:tcPr marL="8704" marR="8704" marT="8704" marB="0" anchor="ctr">
                    <a:lnL>
                      <a:noFill/>
                    </a:lnL>
                    <a:lnR>
                      <a:noFill/>
                    </a:lnR>
                    <a:lnT w="6350" cap="flat" cmpd="sng" algn="ctr">
                      <a:solidFill>
                        <a:srgbClr val="DCDDDE"/>
                      </a:solidFill>
                      <a:prstDash val="solid"/>
                      <a:round/>
                      <a:headEnd type="none" w="med" len="med"/>
                      <a:tailEnd type="none" w="med" len="med"/>
                    </a:lnT>
                    <a:lnB w="6350" cap="flat" cmpd="sng" algn="ctr">
                      <a:solidFill>
                        <a:srgbClr val="DCDDDE"/>
                      </a:solidFill>
                      <a:prstDash val="solid"/>
                      <a:round/>
                      <a:headEnd type="none" w="med" len="med"/>
                      <a:tailEnd type="none" w="med" len="med"/>
                    </a:lnB>
                  </a:tcPr>
                </a:tc>
                <a:tc>
                  <a:txBody>
                    <a:bodyPr/>
                    <a:lstStyle/>
                    <a:p>
                      <a:pPr algn="ctr" fontAlgn="ctr"/>
                      <a:r>
                        <a:rPr lang="en-GB" sz="1000" b="0" i="0" u="none" strike="noStrike">
                          <a:solidFill>
                            <a:srgbClr val="53565A"/>
                          </a:solidFill>
                          <a:effectLst/>
                          <a:latin typeface="Calibri" panose="020F0502020204030204" pitchFamily="34" charset="0"/>
                        </a:rPr>
                        <a:t>0.193</a:t>
                      </a:r>
                    </a:p>
                  </a:txBody>
                  <a:tcPr marL="8704" marR="8704" marT="8704" marB="0" anchor="ctr">
                    <a:lnL>
                      <a:noFill/>
                    </a:lnL>
                    <a:lnR>
                      <a:noFill/>
                    </a:lnR>
                    <a:lnT w="6350" cap="flat" cmpd="sng" algn="ctr">
                      <a:solidFill>
                        <a:srgbClr val="DCDDDE"/>
                      </a:solidFill>
                      <a:prstDash val="solid"/>
                      <a:round/>
                      <a:headEnd type="none" w="med" len="med"/>
                      <a:tailEnd type="none" w="med" len="med"/>
                    </a:lnT>
                    <a:lnB w="6350" cap="flat" cmpd="sng" algn="ctr">
                      <a:solidFill>
                        <a:srgbClr val="DCDDDE"/>
                      </a:solidFill>
                      <a:prstDash val="solid"/>
                      <a:round/>
                      <a:headEnd type="none" w="med" len="med"/>
                      <a:tailEnd type="none" w="med" len="med"/>
                    </a:lnB>
                  </a:tcPr>
                </a:tc>
                <a:tc>
                  <a:txBody>
                    <a:bodyPr/>
                    <a:lstStyle/>
                    <a:p>
                      <a:pPr algn="ctr" fontAlgn="ctr"/>
                      <a:r>
                        <a:rPr lang="en-GB" sz="1000" b="0" i="0" u="none" strike="noStrike">
                          <a:solidFill>
                            <a:srgbClr val="53565A"/>
                          </a:solidFill>
                          <a:effectLst/>
                          <a:latin typeface="Calibri" panose="020F0502020204030204" pitchFamily="34" charset="0"/>
                        </a:rPr>
                        <a:t>16.305%</a:t>
                      </a:r>
                    </a:p>
                  </a:txBody>
                  <a:tcPr marL="8704" marR="8704" marT="8704" marB="0" anchor="ctr">
                    <a:lnL>
                      <a:noFill/>
                    </a:lnL>
                    <a:lnR>
                      <a:noFill/>
                    </a:lnR>
                    <a:lnT w="6350" cap="flat" cmpd="sng" algn="ctr">
                      <a:solidFill>
                        <a:srgbClr val="DCDDDE"/>
                      </a:solidFill>
                      <a:prstDash val="solid"/>
                      <a:round/>
                      <a:headEnd type="none" w="med" len="med"/>
                      <a:tailEnd type="none" w="med" len="med"/>
                    </a:lnT>
                    <a:lnB w="6350" cap="flat" cmpd="sng" algn="ctr">
                      <a:solidFill>
                        <a:srgbClr val="DCDDDE"/>
                      </a:solidFill>
                      <a:prstDash val="solid"/>
                      <a:round/>
                      <a:headEnd type="none" w="med" len="med"/>
                      <a:tailEnd type="none" w="med" len="med"/>
                    </a:lnB>
                  </a:tcPr>
                </a:tc>
                <a:extLst>
                  <a:ext uri="{0D108BD9-81ED-4DB2-BD59-A6C34878D82A}">
                    <a16:rowId xmlns:a16="http://schemas.microsoft.com/office/drawing/2014/main" val="4116648282"/>
                  </a:ext>
                </a:extLst>
              </a:tr>
              <a:tr h="174075">
                <a:tc>
                  <a:txBody>
                    <a:bodyPr/>
                    <a:lstStyle/>
                    <a:p>
                      <a:pPr algn="ctr" fontAlgn="ctr"/>
                      <a:r>
                        <a:rPr lang="en-GB" sz="1000" b="0" i="0" u="none" strike="noStrike">
                          <a:solidFill>
                            <a:srgbClr val="53565A"/>
                          </a:solidFill>
                          <a:effectLst/>
                          <a:latin typeface="Calibri" panose="020F0502020204030204" pitchFamily="34" charset="0"/>
                        </a:rPr>
                        <a:t>North Kirklees</a:t>
                      </a:r>
                    </a:p>
                  </a:txBody>
                  <a:tcPr marL="8704" marR="8704" marT="8704" marB="0" anchor="ctr">
                    <a:lnL>
                      <a:noFill/>
                    </a:lnL>
                    <a:lnR>
                      <a:noFill/>
                    </a:lnR>
                    <a:lnT w="6350" cap="flat" cmpd="sng" algn="ctr">
                      <a:solidFill>
                        <a:srgbClr val="DCDDDE"/>
                      </a:solidFill>
                      <a:prstDash val="solid"/>
                      <a:round/>
                      <a:headEnd type="none" w="med" len="med"/>
                      <a:tailEnd type="none" w="med" len="med"/>
                    </a:lnT>
                    <a:lnB w="6350" cap="flat" cmpd="sng" algn="ctr">
                      <a:solidFill>
                        <a:srgbClr val="DCDDDE"/>
                      </a:solidFill>
                      <a:prstDash val="solid"/>
                      <a:round/>
                      <a:headEnd type="none" w="med" len="med"/>
                      <a:tailEnd type="none" w="med" len="med"/>
                    </a:lnB>
                  </a:tcPr>
                </a:tc>
                <a:tc>
                  <a:txBody>
                    <a:bodyPr/>
                    <a:lstStyle/>
                    <a:p>
                      <a:pPr algn="ctr" fontAlgn="ctr"/>
                      <a:r>
                        <a:rPr lang="en-GB" sz="1000" b="0" i="0" u="none" strike="noStrike">
                          <a:solidFill>
                            <a:srgbClr val="53565A"/>
                          </a:solidFill>
                          <a:effectLst/>
                          <a:latin typeface="Calibri" panose="020F0502020204030204" pitchFamily="34" charset="0"/>
                        </a:rPr>
                        <a:t>9201</a:t>
                      </a:r>
                    </a:p>
                  </a:txBody>
                  <a:tcPr marL="8704" marR="8704" marT="8704" marB="0" anchor="ctr">
                    <a:lnL>
                      <a:noFill/>
                    </a:lnL>
                    <a:lnR>
                      <a:noFill/>
                    </a:lnR>
                    <a:lnT w="6350" cap="flat" cmpd="sng" algn="ctr">
                      <a:solidFill>
                        <a:srgbClr val="DCDDDE"/>
                      </a:solidFill>
                      <a:prstDash val="solid"/>
                      <a:round/>
                      <a:headEnd type="none" w="med" len="med"/>
                      <a:tailEnd type="none" w="med" len="med"/>
                    </a:lnT>
                    <a:lnB w="6350" cap="flat" cmpd="sng" algn="ctr">
                      <a:solidFill>
                        <a:srgbClr val="DCDDDE"/>
                      </a:solidFill>
                      <a:prstDash val="solid"/>
                      <a:round/>
                      <a:headEnd type="none" w="med" len="med"/>
                      <a:tailEnd type="none" w="med" len="med"/>
                    </a:lnB>
                  </a:tcPr>
                </a:tc>
                <a:tc>
                  <a:txBody>
                    <a:bodyPr/>
                    <a:lstStyle/>
                    <a:p>
                      <a:pPr algn="ctr" fontAlgn="ctr"/>
                      <a:r>
                        <a:rPr lang="en-GB" sz="1000" b="0" i="0" u="none" strike="noStrike">
                          <a:solidFill>
                            <a:srgbClr val="53565A"/>
                          </a:solidFill>
                          <a:effectLst/>
                          <a:latin typeface="Calibri" panose="020F0502020204030204" pitchFamily="34" charset="0"/>
                        </a:rPr>
                        <a:t>0.175</a:t>
                      </a:r>
                    </a:p>
                  </a:txBody>
                  <a:tcPr marL="8704" marR="8704" marT="8704" marB="0" anchor="ctr">
                    <a:lnL>
                      <a:noFill/>
                    </a:lnL>
                    <a:lnR>
                      <a:noFill/>
                    </a:lnR>
                    <a:lnT w="6350" cap="flat" cmpd="sng" algn="ctr">
                      <a:solidFill>
                        <a:srgbClr val="DCDDDE"/>
                      </a:solidFill>
                      <a:prstDash val="solid"/>
                      <a:round/>
                      <a:headEnd type="none" w="med" len="med"/>
                      <a:tailEnd type="none" w="med" len="med"/>
                    </a:lnT>
                    <a:lnB w="6350" cap="flat" cmpd="sng" algn="ctr">
                      <a:solidFill>
                        <a:srgbClr val="DCDDDE"/>
                      </a:solidFill>
                      <a:prstDash val="solid"/>
                      <a:round/>
                      <a:headEnd type="none" w="med" len="med"/>
                      <a:tailEnd type="none" w="med" len="med"/>
                    </a:lnB>
                  </a:tcPr>
                </a:tc>
                <a:tc>
                  <a:txBody>
                    <a:bodyPr/>
                    <a:lstStyle/>
                    <a:p>
                      <a:pPr algn="ctr" fontAlgn="ctr"/>
                      <a:r>
                        <a:rPr lang="en-GB" sz="1000" b="0" i="0" u="none" strike="noStrike">
                          <a:solidFill>
                            <a:srgbClr val="53565A"/>
                          </a:solidFill>
                          <a:effectLst/>
                          <a:latin typeface="Calibri" panose="020F0502020204030204" pitchFamily="34" charset="0"/>
                        </a:rPr>
                        <a:t>50.919%</a:t>
                      </a:r>
                    </a:p>
                  </a:txBody>
                  <a:tcPr marL="8704" marR="8704" marT="8704" marB="0" anchor="ctr">
                    <a:lnL>
                      <a:noFill/>
                    </a:lnL>
                    <a:lnR>
                      <a:noFill/>
                    </a:lnR>
                    <a:lnT w="6350" cap="flat" cmpd="sng" algn="ctr">
                      <a:solidFill>
                        <a:srgbClr val="DCDDDE"/>
                      </a:solidFill>
                      <a:prstDash val="solid"/>
                      <a:round/>
                      <a:headEnd type="none" w="med" len="med"/>
                      <a:tailEnd type="none" w="med" len="med"/>
                    </a:lnT>
                    <a:lnB w="6350" cap="flat" cmpd="sng" algn="ctr">
                      <a:solidFill>
                        <a:srgbClr val="DCDDDE"/>
                      </a:solidFill>
                      <a:prstDash val="solid"/>
                      <a:round/>
                      <a:headEnd type="none" w="med" len="med"/>
                      <a:tailEnd type="none" w="med" len="med"/>
                    </a:lnB>
                  </a:tcPr>
                </a:tc>
                <a:extLst>
                  <a:ext uri="{0D108BD9-81ED-4DB2-BD59-A6C34878D82A}">
                    <a16:rowId xmlns:a16="http://schemas.microsoft.com/office/drawing/2014/main" val="1604515766"/>
                  </a:ext>
                </a:extLst>
              </a:tr>
              <a:tr h="174075">
                <a:tc>
                  <a:txBody>
                    <a:bodyPr/>
                    <a:lstStyle/>
                    <a:p>
                      <a:pPr algn="ctr" fontAlgn="ctr"/>
                      <a:r>
                        <a:rPr lang="en-GB" sz="1000" b="0" i="0" u="none" strike="noStrike">
                          <a:solidFill>
                            <a:srgbClr val="53565A"/>
                          </a:solidFill>
                          <a:effectLst/>
                          <a:latin typeface="Calibri" panose="020F0502020204030204" pitchFamily="34" charset="0"/>
                        </a:rPr>
                        <a:t>North Tyneside</a:t>
                      </a:r>
                    </a:p>
                  </a:txBody>
                  <a:tcPr marL="8704" marR="8704" marT="8704" marB="0" anchor="ctr">
                    <a:lnL>
                      <a:noFill/>
                    </a:lnL>
                    <a:lnR>
                      <a:noFill/>
                    </a:lnR>
                    <a:lnT w="6350" cap="flat" cmpd="sng" algn="ctr">
                      <a:solidFill>
                        <a:srgbClr val="DCDDDE"/>
                      </a:solidFill>
                      <a:prstDash val="solid"/>
                      <a:round/>
                      <a:headEnd type="none" w="med" len="med"/>
                      <a:tailEnd type="none" w="med" len="med"/>
                    </a:lnT>
                    <a:lnB w="6350" cap="flat" cmpd="sng" algn="ctr">
                      <a:solidFill>
                        <a:srgbClr val="DCDDDE"/>
                      </a:solidFill>
                      <a:prstDash val="solid"/>
                      <a:round/>
                      <a:headEnd type="none" w="med" len="med"/>
                      <a:tailEnd type="none" w="med" len="med"/>
                    </a:lnB>
                  </a:tcPr>
                </a:tc>
                <a:tc>
                  <a:txBody>
                    <a:bodyPr/>
                    <a:lstStyle/>
                    <a:p>
                      <a:pPr algn="ctr" fontAlgn="ctr"/>
                      <a:r>
                        <a:rPr lang="en-GB" sz="1000" b="0" i="0" u="none" strike="noStrike">
                          <a:solidFill>
                            <a:srgbClr val="53565A"/>
                          </a:solidFill>
                          <a:effectLst/>
                          <a:latin typeface="Calibri" panose="020F0502020204030204" pitchFamily="34" charset="0"/>
                        </a:rPr>
                        <a:t>4236</a:t>
                      </a:r>
                    </a:p>
                  </a:txBody>
                  <a:tcPr marL="8704" marR="8704" marT="8704" marB="0" anchor="ctr">
                    <a:lnL>
                      <a:noFill/>
                    </a:lnL>
                    <a:lnR>
                      <a:noFill/>
                    </a:lnR>
                    <a:lnT w="6350" cap="flat" cmpd="sng" algn="ctr">
                      <a:solidFill>
                        <a:srgbClr val="DCDDDE"/>
                      </a:solidFill>
                      <a:prstDash val="solid"/>
                      <a:round/>
                      <a:headEnd type="none" w="med" len="med"/>
                      <a:tailEnd type="none" w="med" len="med"/>
                    </a:lnT>
                    <a:lnB w="6350" cap="flat" cmpd="sng" algn="ctr">
                      <a:solidFill>
                        <a:srgbClr val="DCDDDE"/>
                      </a:solidFill>
                      <a:prstDash val="solid"/>
                      <a:round/>
                      <a:headEnd type="none" w="med" len="med"/>
                      <a:tailEnd type="none" w="med" len="med"/>
                    </a:lnB>
                  </a:tcPr>
                </a:tc>
                <a:tc>
                  <a:txBody>
                    <a:bodyPr/>
                    <a:lstStyle/>
                    <a:p>
                      <a:pPr algn="ctr" fontAlgn="ctr"/>
                      <a:r>
                        <a:rPr lang="en-GB" sz="1000" b="0" i="0" u="none" strike="noStrike">
                          <a:solidFill>
                            <a:srgbClr val="53565A"/>
                          </a:solidFill>
                          <a:effectLst/>
                          <a:latin typeface="Calibri" panose="020F0502020204030204" pitchFamily="34" charset="0"/>
                        </a:rPr>
                        <a:t>0.227</a:t>
                      </a:r>
                    </a:p>
                  </a:txBody>
                  <a:tcPr marL="8704" marR="8704" marT="8704" marB="0" anchor="ctr">
                    <a:lnL>
                      <a:noFill/>
                    </a:lnL>
                    <a:lnR>
                      <a:noFill/>
                    </a:lnR>
                    <a:lnT w="6350" cap="flat" cmpd="sng" algn="ctr">
                      <a:solidFill>
                        <a:srgbClr val="DCDDDE"/>
                      </a:solidFill>
                      <a:prstDash val="solid"/>
                      <a:round/>
                      <a:headEnd type="none" w="med" len="med"/>
                      <a:tailEnd type="none" w="med" len="med"/>
                    </a:lnT>
                    <a:lnB w="6350" cap="flat" cmpd="sng" algn="ctr">
                      <a:solidFill>
                        <a:srgbClr val="DCDDDE"/>
                      </a:solidFill>
                      <a:prstDash val="solid"/>
                      <a:round/>
                      <a:headEnd type="none" w="med" len="med"/>
                      <a:tailEnd type="none" w="med" len="med"/>
                    </a:lnB>
                  </a:tcPr>
                </a:tc>
                <a:tc>
                  <a:txBody>
                    <a:bodyPr/>
                    <a:lstStyle/>
                    <a:p>
                      <a:pPr algn="ctr" fontAlgn="ctr"/>
                      <a:r>
                        <a:rPr lang="en-GB" sz="1000" b="0" i="0" u="none" strike="noStrike">
                          <a:solidFill>
                            <a:srgbClr val="53565A"/>
                          </a:solidFill>
                          <a:effectLst/>
                          <a:latin typeface="Calibri" panose="020F0502020204030204" pitchFamily="34" charset="0"/>
                        </a:rPr>
                        <a:t>12.121%</a:t>
                      </a:r>
                    </a:p>
                  </a:txBody>
                  <a:tcPr marL="8704" marR="8704" marT="8704" marB="0" anchor="ctr">
                    <a:lnL>
                      <a:noFill/>
                    </a:lnL>
                    <a:lnR>
                      <a:noFill/>
                    </a:lnR>
                    <a:lnT w="6350" cap="flat" cmpd="sng" algn="ctr">
                      <a:solidFill>
                        <a:srgbClr val="DCDDDE"/>
                      </a:solidFill>
                      <a:prstDash val="solid"/>
                      <a:round/>
                      <a:headEnd type="none" w="med" len="med"/>
                      <a:tailEnd type="none" w="med" len="med"/>
                    </a:lnT>
                    <a:lnB w="6350" cap="flat" cmpd="sng" algn="ctr">
                      <a:solidFill>
                        <a:srgbClr val="DCDDDE"/>
                      </a:solidFill>
                      <a:prstDash val="solid"/>
                      <a:round/>
                      <a:headEnd type="none" w="med" len="med"/>
                      <a:tailEnd type="none" w="med" len="med"/>
                    </a:lnB>
                  </a:tcPr>
                </a:tc>
                <a:extLst>
                  <a:ext uri="{0D108BD9-81ED-4DB2-BD59-A6C34878D82A}">
                    <a16:rowId xmlns:a16="http://schemas.microsoft.com/office/drawing/2014/main" val="3164536486"/>
                  </a:ext>
                </a:extLst>
              </a:tr>
              <a:tr h="174075">
                <a:tc>
                  <a:txBody>
                    <a:bodyPr/>
                    <a:lstStyle/>
                    <a:p>
                      <a:pPr algn="ctr" fontAlgn="ctr"/>
                      <a:r>
                        <a:rPr lang="en-GB" sz="1000" b="0" i="0" u="none" strike="noStrike">
                          <a:solidFill>
                            <a:srgbClr val="53565A"/>
                          </a:solidFill>
                          <a:effectLst/>
                          <a:latin typeface="Calibri" panose="020F0502020204030204" pitchFamily="34" charset="0"/>
                        </a:rPr>
                        <a:t>Nottingham</a:t>
                      </a:r>
                    </a:p>
                  </a:txBody>
                  <a:tcPr marL="8704" marR="8704" marT="8704" marB="0" anchor="ctr">
                    <a:lnL>
                      <a:noFill/>
                    </a:lnL>
                    <a:lnR>
                      <a:noFill/>
                    </a:lnR>
                    <a:lnT w="6350" cap="flat" cmpd="sng" algn="ctr">
                      <a:solidFill>
                        <a:srgbClr val="DCDDDE"/>
                      </a:solidFill>
                      <a:prstDash val="solid"/>
                      <a:round/>
                      <a:headEnd type="none" w="med" len="med"/>
                      <a:tailEnd type="none" w="med" len="med"/>
                    </a:lnT>
                    <a:lnB w="6350" cap="flat" cmpd="sng" algn="ctr">
                      <a:solidFill>
                        <a:srgbClr val="DCDDDE"/>
                      </a:solidFill>
                      <a:prstDash val="solid"/>
                      <a:round/>
                      <a:headEnd type="none" w="med" len="med"/>
                      <a:tailEnd type="none" w="med" len="med"/>
                    </a:lnB>
                  </a:tcPr>
                </a:tc>
                <a:tc>
                  <a:txBody>
                    <a:bodyPr/>
                    <a:lstStyle/>
                    <a:p>
                      <a:pPr algn="ctr" fontAlgn="ctr"/>
                      <a:r>
                        <a:rPr lang="en-GB" sz="1000" b="0" i="0" u="none" strike="noStrike">
                          <a:solidFill>
                            <a:srgbClr val="53565A"/>
                          </a:solidFill>
                          <a:effectLst/>
                          <a:latin typeface="Calibri" panose="020F0502020204030204" pitchFamily="34" charset="0"/>
                        </a:rPr>
                        <a:t>10971</a:t>
                      </a:r>
                    </a:p>
                  </a:txBody>
                  <a:tcPr marL="8704" marR="8704" marT="8704" marB="0" anchor="ctr">
                    <a:lnL>
                      <a:noFill/>
                    </a:lnL>
                    <a:lnR>
                      <a:noFill/>
                    </a:lnR>
                    <a:lnT w="6350" cap="flat" cmpd="sng" algn="ctr">
                      <a:solidFill>
                        <a:srgbClr val="DCDDDE"/>
                      </a:solidFill>
                      <a:prstDash val="solid"/>
                      <a:round/>
                      <a:headEnd type="none" w="med" len="med"/>
                      <a:tailEnd type="none" w="med" len="med"/>
                    </a:lnT>
                    <a:lnB w="6350" cap="flat" cmpd="sng" algn="ctr">
                      <a:solidFill>
                        <a:srgbClr val="DCDDDE"/>
                      </a:solidFill>
                      <a:prstDash val="solid"/>
                      <a:round/>
                      <a:headEnd type="none" w="med" len="med"/>
                      <a:tailEnd type="none" w="med" len="med"/>
                    </a:lnB>
                  </a:tcPr>
                </a:tc>
                <a:tc>
                  <a:txBody>
                    <a:bodyPr/>
                    <a:lstStyle/>
                    <a:p>
                      <a:pPr algn="ctr" fontAlgn="ctr"/>
                      <a:r>
                        <a:rPr lang="en-GB" sz="1000" b="0" i="0" u="none" strike="noStrike">
                          <a:solidFill>
                            <a:srgbClr val="53565A"/>
                          </a:solidFill>
                          <a:effectLst/>
                          <a:latin typeface="Calibri" panose="020F0502020204030204" pitchFamily="34" charset="0"/>
                        </a:rPr>
                        <a:t>0.200</a:t>
                      </a:r>
                    </a:p>
                  </a:txBody>
                  <a:tcPr marL="8704" marR="8704" marT="8704" marB="0" anchor="ctr">
                    <a:lnL>
                      <a:noFill/>
                    </a:lnL>
                    <a:lnR>
                      <a:noFill/>
                    </a:lnR>
                    <a:lnT w="6350" cap="flat" cmpd="sng" algn="ctr">
                      <a:solidFill>
                        <a:srgbClr val="DCDDDE"/>
                      </a:solidFill>
                      <a:prstDash val="solid"/>
                      <a:round/>
                      <a:headEnd type="none" w="med" len="med"/>
                      <a:tailEnd type="none" w="med" len="med"/>
                    </a:lnT>
                    <a:lnB w="6350" cap="flat" cmpd="sng" algn="ctr">
                      <a:solidFill>
                        <a:srgbClr val="DCDDDE"/>
                      </a:solidFill>
                      <a:prstDash val="solid"/>
                      <a:round/>
                      <a:headEnd type="none" w="med" len="med"/>
                      <a:tailEnd type="none" w="med" len="med"/>
                    </a:lnB>
                  </a:tcPr>
                </a:tc>
                <a:tc>
                  <a:txBody>
                    <a:bodyPr/>
                    <a:lstStyle/>
                    <a:p>
                      <a:pPr algn="ctr" fontAlgn="ctr"/>
                      <a:r>
                        <a:rPr lang="en-GB" sz="1000" b="0" i="0" u="none" strike="noStrike">
                          <a:solidFill>
                            <a:srgbClr val="53565A"/>
                          </a:solidFill>
                          <a:effectLst/>
                          <a:latin typeface="Calibri" panose="020F0502020204030204" pitchFamily="34" charset="0"/>
                        </a:rPr>
                        <a:t>75.939%</a:t>
                      </a:r>
                    </a:p>
                  </a:txBody>
                  <a:tcPr marL="8704" marR="8704" marT="8704" marB="0" anchor="ctr">
                    <a:lnL>
                      <a:noFill/>
                    </a:lnL>
                    <a:lnR>
                      <a:noFill/>
                    </a:lnR>
                    <a:lnT w="6350" cap="flat" cmpd="sng" algn="ctr">
                      <a:solidFill>
                        <a:srgbClr val="DCDDDE"/>
                      </a:solidFill>
                      <a:prstDash val="solid"/>
                      <a:round/>
                      <a:headEnd type="none" w="med" len="med"/>
                      <a:tailEnd type="none" w="med" len="med"/>
                    </a:lnT>
                    <a:lnB w="6350" cap="flat" cmpd="sng" algn="ctr">
                      <a:solidFill>
                        <a:srgbClr val="DCDDDE"/>
                      </a:solidFill>
                      <a:prstDash val="solid"/>
                      <a:round/>
                      <a:headEnd type="none" w="med" len="med"/>
                      <a:tailEnd type="none" w="med" len="med"/>
                    </a:lnB>
                  </a:tcPr>
                </a:tc>
                <a:extLst>
                  <a:ext uri="{0D108BD9-81ED-4DB2-BD59-A6C34878D82A}">
                    <a16:rowId xmlns:a16="http://schemas.microsoft.com/office/drawing/2014/main" val="3030213373"/>
                  </a:ext>
                </a:extLst>
              </a:tr>
              <a:tr h="174075">
                <a:tc>
                  <a:txBody>
                    <a:bodyPr/>
                    <a:lstStyle/>
                    <a:p>
                      <a:pPr algn="ctr" fontAlgn="ctr"/>
                      <a:r>
                        <a:rPr lang="en-GB" sz="1000" b="0" i="0" u="none" strike="noStrike">
                          <a:solidFill>
                            <a:srgbClr val="53565A"/>
                          </a:solidFill>
                          <a:effectLst/>
                          <a:latin typeface="Calibri" panose="020F0502020204030204" pitchFamily="34" charset="0"/>
                        </a:rPr>
                        <a:t>South Tyneside</a:t>
                      </a:r>
                    </a:p>
                  </a:txBody>
                  <a:tcPr marL="8704" marR="8704" marT="8704" marB="0" anchor="ctr">
                    <a:lnL>
                      <a:noFill/>
                    </a:lnL>
                    <a:lnR>
                      <a:noFill/>
                    </a:lnR>
                    <a:lnT w="6350" cap="flat" cmpd="sng" algn="ctr">
                      <a:solidFill>
                        <a:srgbClr val="DCDDDE"/>
                      </a:solidFill>
                      <a:prstDash val="solid"/>
                      <a:round/>
                      <a:headEnd type="none" w="med" len="med"/>
                      <a:tailEnd type="none" w="med" len="med"/>
                    </a:lnT>
                    <a:lnB w="6350" cap="flat" cmpd="sng" algn="ctr">
                      <a:solidFill>
                        <a:srgbClr val="DCDDDE"/>
                      </a:solidFill>
                      <a:prstDash val="solid"/>
                      <a:round/>
                      <a:headEnd type="none" w="med" len="med"/>
                      <a:tailEnd type="none" w="med" len="med"/>
                    </a:lnB>
                  </a:tcPr>
                </a:tc>
                <a:tc>
                  <a:txBody>
                    <a:bodyPr/>
                    <a:lstStyle/>
                    <a:p>
                      <a:pPr algn="ctr" fontAlgn="ctr"/>
                      <a:r>
                        <a:rPr lang="en-GB" sz="1000" b="0" i="0" u="none" strike="noStrike">
                          <a:solidFill>
                            <a:srgbClr val="53565A"/>
                          </a:solidFill>
                          <a:effectLst/>
                          <a:latin typeface="Calibri" panose="020F0502020204030204" pitchFamily="34" charset="0"/>
                        </a:rPr>
                        <a:t>12342</a:t>
                      </a:r>
                    </a:p>
                  </a:txBody>
                  <a:tcPr marL="8704" marR="8704" marT="8704" marB="0" anchor="ctr">
                    <a:lnL>
                      <a:noFill/>
                    </a:lnL>
                    <a:lnR>
                      <a:noFill/>
                    </a:lnR>
                    <a:lnT w="6350" cap="flat" cmpd="sng" algn="ctr">
                      <a:solidFill>
                        <a:srgbClr val="DCDDDE"/>
                      </a:solidFill>
                      <a:prstDash val="solid"/>
                      <a:round/>
                      <a:headEnd type="none" w="med" len="med"/>
                      <a:tailEnd type="none" w="med" len="med"/>
                    </a:lnT>
                    <a:lnB w="6350" cap="flat" cmpd="sng" algn="ctr">
                      <a:solidFill>
                        <a:srgbClr val="DCDDDE"/>
                      </a:solidFill>
                      <a:prstDash val="solid"/>
                      <a:round/>
                      <a:headEnd type="none" w="med" len="med"/>
                      <a:tailEnd type="none" w="med" len="med"/>
                    </a:lnB>
                  </a:tcPr>
                </a:tc>
                <a:tc>
                  <a:txBody>
                    <a:bodyPr/>
                    <a:lstStyle/>
                    <a:p>
                      <a:pPr algn="ctr" fontAlgn="ctr"/>
                      <a:r>
                        <a:rPr lang="en-GB" sz="1000" b="0" i="0" u="none" strike="noStrike">
                          <a:solidFill>
                            <a:srgbClr val="53565A"/>
                          </a:solidFill>
                          <a:effectLst/>
                          <a:latin typeface="Calibri" panose="020F0502020204030204" pitchFamily="34" charset="0"/>
                        </a:rPr>
                        <a:t>0.183</a:t>
                      </a:r>
                    </a:p>
                  </a:txBody>
                  <a:tcPr marL="8704" marR="8704" marT="8704" marB="0" anchor="ctr">
                    <a:lnL>
                      <a:noFill/>
                    </a:lnL>
                    <a:lnR>
                      <a:noFill/>
                    </a:lnR>
                    <a:lnT w="6350" cap="flat" cmpd="sng" algn="ctr">
                      <a:solidFill>
                        <a:srgbClr val="DCDDDE"/>
                      </a:solidFill>
                      <a:prstDash val="solid"/>
                      <a:round/>
                      <a:headEnd type="none" w="med" len="med"/>
                      <a:tailEnd type="none" w="med" len="med"/>
                    </a:lnT>
                    <a:lnB w="6350" cap="flat" cmpd="sng" algn="ctr">
                      <a:solidFill>
                        <a:srgbClr val="DCDDDE"/>
                      </a:solidFill>
                      <a:prstDash val="solid"/>
                      <a:round/>
                      <a:headEnd type="none" w="med" len="med"/>
                      <a:tailEnd type="none" w="med" len="med"/>
                    </a:lnB>
                  </a:tcPr>
                </a:tc>
                <a:tc>
                  <a:txBody>
                    <a:bodyPr/>
                    <a:lstStyle/>
                    <a:p>
                      <a:pPr algn="ctr" fontAlgn="ctr"/>
                      <a:r>
                        <a:rPr lang="en-GB" sz="1000" b="0" i="0" u="none" strike="noStrike">
                          <a:solidFill>
                            <a:srgbClr val="53565A"/>
                          </a:solidFill>
                          <a:effectLst/>
                          <a:latin typeface="Calibri" panose="020F0502020204030204" pitchFamily="34" charset="0"/>
                        </a:rPr>
                        <a:t>64.652%</a:t>
                      </a:r>
                    </a:p>
                  </a:txBody>
                  <a:tcPr marL="8704" marR="8704" marT="8704" marB="0" anchor="ctr">
                    <a:lnL>
                      <a:noFill/>
                    </a:lnL>
                    <a:lnR>
                      <a:noFill/>
                    </a:lnR>
                    <a:lnT w="6350" cap="flat" cmpd="sng" algn="ctr">
                      <a:solidFill>
                        <a:srgbClr val="DCDDDE"/>
                      </a:solidFill>
                      <a:prstDash val="solid"/>
                      <a:round/>
                      <a:headEnd type="none" w="med" len="med"/>
                      <a:tailEnd type="none" w="med" len="med"/>
                    </a:lnT>
                    <a:lnB w="6350" cap="flat" cmpd="sng" algn="ctr">
                      <a:solidFill>
                        <a:srgbClr val="DCDDDE"/>
                      </a:solidFill>
                      <a:prstDash val="solid"/>
                      <a:round/>
                      <a:headEnd type="none" w="med" len="med"/>
                      <a:tailEnd type="none" w="med" len="med"/>
                    </a:lnB>
                  </a:tcPr>
                </a:tc>
                <a:extLst>
                  <a:ext uri="{0D108BD9-81ED-4DB2-BD59-A6C34878D82A}">
                    <a16:rowId xmlns:a16="http://schemas.microsoft.com/office/drawing/2014/main" val="3864039864"/>
                  </a:ext>
                </a:extLst>
              </a:tr>
              <a:tr h="174075">
                <a:tc>
                  <a:txBody>
                    <a:bodyPr/>
                    <a:lstStyle/>
                    <a:p>
                      <a:pPr algn="ctr" fontAlgn="ctr"/>
                      <a:r>
                        <a:rPr lang="en-GB" sz="1000" b="0" i="0" u="none" strike="noStrike">
                          <a:solidFill>
                            <a:srgbClr val="53565A"/>
                          </a:solidFill>
                          <a:effectLst/>
                          <a:latin typeface="Calibri" panose="020F0502020204030204" pitchFamily="34" charset="0"/>
                        </a:rPr>
                        <a:t>South West Essex</a:t>
                      </a:r>
                    </a:p>
                  </a:txBody>
                  <a:tcPr marL="8704" marR="8704" marT="8704" marB="0" anchor="ctr">
                    <a:lnL>
                      <a:noFill/>
                    </a:lnL>
                    <a:lnR>
                      <a:noFill/>
                    </a:lnR>
                    <a:lnT w="6350" cap="flat" cmpd="sng" algn="ctr">
                      <a:solidFill>
                        <a:srgbClr val="DCDDDE"/>
                      </a:solidFill>
                      <a:prstDash val="solid"/>
                      <a:round/>
                      <a:headEnd type="none" w="med" len="med"/>
                      <a:tailEnd type="none" w="med" len="med"/>
                    </a:lnT>
                    <a:lnB w="6350" cap="flat" cmpd="sng" algn="ctr">
                      <a:solidFill>
                        <a:srgbClr val="DCDDDE"/>
                      </a:solidFill>
                      <a:prstDash val="solid"/>
                      <a:round/>
                      <a:headEnd type="none" w="med" len="med"/>
                      <a:tailEnd type="none" w="med" len="med"/>
                    </a:lnB>
                  </a:tcPr>
                </a:tc>
                <a:tc>
                  <a:txBody>
                    <a:bodyPr/>
                    <a:lstStyle/>
                    <a:p>
                      <a:pPr algn="ctr" fontAlgn="ctr"/>
                      <a:r>
                        <a:rPr lang="en-GB" sz="1000" b="0" i="0" u="none" strike="noStrike">
                          <a:solidFill>
                            <a:srgbClr val="53565A"/>
                          </a:solidFill>
                          <a:effectLst/>
                          <a:latin typeface="Calibri" panose="020F0502020204030204" pitchFamily="34" charset="0"/>
                        </a:rPr>
                        <a:t>33931</a:t>
                      </a:r>
                    </a:p>
                  </a:txBody>
                  <a:tcPr marL="8704" marR="8704" marT="8704" marB="0" anchor="ctr">
                    <a:lnL>
                      <a:noFill/>
                    </a:lnL>
                    <a:lnR>
                      <a:noFill/>
                    </a:lnR>
                    <a:lnT w="6350" cap="flat" cmpd="sng" algn="ctr">
                      <a:solidFill>
                        <a:srgbClr val="DCDDDE"/>
                      </a:solidFill>
                      <a:prstDash val="solid"/>
                      <a:round/>
                      <a:headEnd type="none" w="med" len="med"/>
                      <a:tailEnd type="none" w="med" len="med"/>
                    </a:lnT>
                    <a:lnB w="6350" cap="flat" cmpd="sng" algn="ctr">
                      <a:solidFill>
                        <a:srgbClr val="DCDDDE"/>
                      </a:solidFill>
                      <a:prstDash val="solid"/>
                      <a:round/>
                      <a:headEnd type="none" w="med" len="med"/>
                      <a:tailEnd type="none" w="med" len="med"/>
                    </a:lnB>
                  </a:tcPr>
                </a:tc>
                <a:tc>
                  <a:txBody>
                    <a:bodyPr/>
                    <a:lstStyle/>
                    <a:p>
                      <a:pPr algn="ctr" fontAlgn="ctr"/>
                      <a:r>
                        <a:rPr lang="en-GB" sz="1000" b="0" i="0" u="none" strike="noStrike">
                          <a:solidFill>
                            <a:srgbClr val="53565A"/>
                          </a:solidFill>
                          <a:effectLst/>
                          <a:latin typeface="Calibri" panose="020F0502020204030204" pitchFamily="34" charset="0"/>
                        </a:rPr>
                        <a:t>0.216</a:t>
                      </a:r>
                    </a:p>
                  </a:txBody>
                  <a:tcPr marL="8704" marR="8704" marT="8704" marB="0" anchor="ctr">
                    <a:lnL>
                      <a:noFill/>
                    </a:lnL>
                    <a:lnR>
                      <a:noFill/>
                    </a:lnR>
                    <a:lnT w="6350" cap="flat" cmpd="sng" algn="ctr">
                      <a:solidFill>
                        <a:srgbClr val="DCDDDE"/>
                      </a:solidFill>
                      <a:prstDash val="solid"/>
                      <a:round/>
                      <a:headEnd type="none" w="med" len="med"/>
                      <a:tailEnd type="none" w="med" len="med"/>
                    </a:lnT>
                    <a:lnB w="6350" cap="flat" cmpd="sng" algn="ctr">
                      <a:solidFill>
                        <a:srgbClr val="DCDDDE"/>
                      </a:solidFill>
                      <a:prstDash val="solid"/>
                      <a:round/>
                      <a:headEnd type="none" w="med" len="med"/>
                      <a:tailEnd type="none" w="med" len="med"/>
                    </a:lnB>
                  </a:tcPr>
                </a:tc>
                <a:tc>
                  <a:txBody>
                    <a:bodyPr/>
                    <a:lstStyle/>
                    <a:p>
                      <a:pPr algn="ctr" fontAlgn="ctr"/>
                      <a:r>
                        <a:rPr lang="en-GB" sz="1000" b="0" i="0" u="none" strike="noStrike">
                          <a:solidFill>
                            <a:srgbClr val="53565A"/>
                          </a:solidFill>
                          <a:effectLst/>
                          <a:latin typeface="Calibri" panose="020F0502020204030204" pitchFamily="34" charset="0"/>
                        </a:rPr>
                        <a:t>29.343%</a:t>
                      </a:r>
                    </a:p>
                  </a:txBody>
                  <a:tcPr marL="8704" marR="8704" marT="8704" marB="0" anchor="ctr">
                    <a:lnL>
                      <a:noFill/>
                    </a:lnL>
                    <a:lnR>
                      <a:noFill/>
                    </a:lnR>
                    <a:lnT w="6350" cap="flat" cmpd="sng" algn="ctr">
                      <a:solidFill>
                        <a:srgbClr val="DCDDDE"/>
                      </a:solidFill>
                      <a:prstDash val="solid"/>
                      <a:round/>
                      <a:headEnd type="none" w="med" len="med"/>
                      <a:tailEnd type="none" w="med" len="med"/>
                    </a:lnT>
                    <a:lnB w="6350" cap="flat" cmpd="sng" algn="ctr">
                      <a:solidFill>
                        <a:srgbClr val="DCDDDE"/>
                      </a:solidFill>
                      <a:prstDash val="solid"/>
                      <a:round/>
                      <a:headEnd type="none" w="med" len="med"/>
                      <a:tailEnd type="none" w="med" len="med"/>
                    </a:lnB>
                  </a:tcPr>
                </a:tc>
                <a:extLst>
                  <a:ext uri="{0D108BD9-81ED-4DB2-BD59-A6C34878D82A}">
                    <a16:rowId xmlns:a16="http://schemas.microsoft.com/office/drawing/2014/main" val="110423285"/>
                  </a:ext>
                </a:extLst>
              </a:tr>
              <a:tr h="174075">
                <a:tc>
                  <a:txBody>
                    <a:bodyPr/>
                    <a:lstStyle/>
                    <a:p>
                      <a:pPr algn="ctr" fontAlgn="ctr"/>
                      <a:r>
                        <a:rPr lang="en-GB" sz="1000" b="0" i="0" u="none" strike="noStrike">
                          <a:solidFill>
                            <a:srgbClr val="53565A"/>
                          </a:solidFill>
                          <a:effectLst/>
                          <a:latin typeface="Calibri" panose="020F0502020204030204" pitchFamily="34" charset="0"/>
                        </a:rPr>
                        <a:t>Wakefield</a:t>
                      </a:r>
                    </a:p>
                  </a:txBody>
                  <a:tcPr marL="8704" marR="8704" marT="8704" marB="0" anchor="ctr">
                    <a:lnL>
                      <a:noFill/>
                    </a:lnL>
                    <a:lnR>
                      <a:noFill/>
                    </a:lnR>
                    <a:lnT w="6350" cap="flat" cmpd="sng" algn="ctr">
                      <a:solidFill>
                        <a:srgbClr val="DCDDDE"/>
                      </a:solidFill>
                      <a:prstDash val="solid"/>
                      <a:round/>
                      <a:headEnd type="none" w="med" len="med"/>
                      <a:tailEnd type="none" w="med" len="med"/>
                    </a:lnT>
                    <a:lnB w="6350" cap="flat" cmpd="sng" algn="ctr">
                      <a:solidFill>
                        <a:srgbClr val="DCDDDE"/>
                      </a:solidFill>
                      <a:prstDash val="solid"/>
                      <a:round/>
                      <a:headEnd type="none" w="med" len="med"/>
                      <a:tailEnd type="none" w="med" len="med"/>
                    </a:lnB>
                  </a:tcPr>
                </a:tc>
                <a:tc>
                  <a:txBody>
                    <a:bodyPr/>
                    <a:lstStyle/>
                    <a:p>
                      <a:pPr algn="ctr" fontAlgn="ctr"/>
                      <a:r>
                        <a:rPr lang="en-GB" sz="1000" b="0" i="0" u="none" strike="noStrike">
                          <a:solidFill>
                            <a:srgbClr val="53565A"/>
                          </a:solidFill>
                          <a:effectLst/>
                          <a:latin typeface="Calibri" panose="020F0502020204030204" pitchFamily="34" charset="0"/>
                        </a:rPr>
                        <a:t>6566</a:t>
                      </a:r>
                    </a:p>
                  </a:txBody>
                  <a:tcPr marL="8704" marR="8704" marT="8704" marB="0" anchor="ctr">
                    <a:lnL>
                      <a:noFill/>
                    </a:lnL>
                    <a:lnR>
                      <a:noFill/>
                    </a:lnR>
                    <a:lnT w="6350" cap="flat" cmpd="sng" algn="ctr">
                      <a:solidFill>
                        <a:srgbClr val="DCDDDE"/>
                      </a:solidFill>
                      <a:prstDash val="solid"/>
                      <a:round/>
                      <a:headEnd type="none" w="med" len="med"/>
                      <a:tailEnd type="none" w="med" len="med"/>
                    </a:lnT>
                    <a:lnB w="6350" cap="flat" cmpd="sng" algn="ctr">
                      <a:solidFill>
                        <a:srgbClr val="DCDDDE"/>
                      </a:solidFill>
                      <a:prstDash val="solid"/>
                      <a:round/>
                      <a:headEnd type="none" w="med" len="med"/>
                      <a:tailEnd type="none" w="med" len="med"/>
                    </a:lnB>
                  </a:tcPr>
                </a:tc>
                <a:tc>
                  <a:txBody>
                    <a:bodyPr/>
                    <a:lstStyle/>
                    <a:p>
                      <a:pPr algn="ctr" fontAlgn="ctr"/>
                      <a:r>
                        <a:rPr lang="en-GB" sz="1000" b="0" i="0" u="none" strike="noStrike">
                          <a:solidFill>
                            <a:srgbClr val="53565A"/>
                          </a:solidFill>
                          <a:effectLst/>
                          <a:latin typeface="Calibri" panose="020F0502020204030204" pitchFamily="34" charset="0"/>
                        </a:rPr>
                        <a:t>0.201</a:t>
                      </a:r>
                    </a:p>
                  </a:txBody>
                  <a:tcPr marL="8704" marR="8704" marT="8704" marB="0" anchor="ctr">
                    <a:lnL>
                      <a:noFill/>
                    </a:lnL>
                    <a:lnR>
                      <a:noFill/>
                    </a:lnR>
                    <a:lnT w="6350" cap="flat" cmpd="sng" algn="ctr">
                      <a:solidFill>
                        <a:srgbClr val="DCDDDE"/>
                      </a:solidFill>
                      <a:prstDash val="solid"/>
                      <a:round/>
                      <a:headEnd type="none" w="med" len="med"/>
                      <a:tailEnd type="none" w="med" len="med"/>
                    </a:lnT>
                    <a:lnB w="6350" cap="flat" cmpd="sng" algn="ctr">
                      <a:solidFill>
                        <a:srgbClr val="DCDDDE"/>
                      </a:solidFill>
                      <a:prstDash val="solid"/>
                      <a:round/>
                      <a:headEnd type="none" w="med" len="med"/>
                      <a:tailEnd type="none" w="med" len="med"/>
                    </a:lnB>
                  </a:tcPr>
                </a:tc>
                <a:tc>
                  <a:txBody>
                    <a:bodyPr/>
                    <a:lstStyle/>
                    <a:p>
                      <a:pPr algn="ctr" fontAlgn="ctr"/>
                      <a:r>
                        <a:rPr lang="en-GB" sz="1000" b="0" i="0" u="none" strike="noStrike">
                          <a:solidFill>
                            <a:srgbClr val="53565A"/>
                          </a:solidFill>
                          <a:effectLst/>
                          <a:latin typeface="Calibri" panose="020F0502020204030204" pitchFamily="34" charset="0"/>
                        </a:rPr>
                        <a:t>40.635%</a:t>
                      </a:r>
                    </a:p>
                  </a:txBody>
                  <a:tcPr marL="8704" marR="8704" marT="8704" marB="0" anchor="ctr">
                    <a:lnL>
                      <a:noFill/>
                    </a:lnL>
                    <a:lnR>
                      <a:noFill/>
                    </a:lnR>
                    <a:lnT w="6350" cap="flat" cmpd="sng" algn="ctr">
                      <a:solidFill>
                        <a:srgbClr val="DCDDDE"/>
                      </a:solidFill>
                      <a:prstDash val="solid"/>
                      <a:round/>
                      <a:headEnd type="none" w="med" len="med"/>
                      <a:tailEnd type="none" w="med" len="med"/>
                    </a:lnT>
                    <a:lnB w="6350" cap="flat" cmpd="sng" algn="ctr">
                      <a:solidFill>
                        <a:srgbClr val="DCDDDE"/>
                      </a:solidFill>
                      <a:prstDash val="solid"/>
                      <a:round/>
                      <a:headEnd type="none" w="med" len="med"/>
                      <a:tailEnd type="none" w="med" len="med"/>
                    </a:lnB>
                  </a:tcPr>
                </a:tc>
                <a:extLst>
                  <a:ext uri="{0D108BD9-81ED-4DB2-BD59-A6C34878D82A}">
                    <a16:rowId xmlns:a16="http://schemas.microsoft.com/office/drawing/2014/main" val="3972894376"/>
                  </a:ext>
                </a:extLst>
              </a:tr>
              <a:tr h="174075">
                <a:tc>
                  <a:txBody>
                    <a:bodyPr/>
                    <a:lstStyle/>
                    <a:p>
                      <a:pPr algn="ctr" fontAlgn="ctr"/>
                      <a:r>
                        <a:rPr lang="en-GB" sz="1000" b="0" i="0" u="none" strike="noStrike">
                          <a:solidFill>
                            <a:srgbClr val="53565A"/>
                          </a:solidFill>
                          <a:effectLst/>
                          <a:latin typeface="Calibri" panose="020F0502020204030204" pitchFamily="34" charset="0"/>
                        </a:rPr>
                        <a:t>Wolverhampton</a:t>
                      </a:r>
                    </a:p>
                  </a:txBody>
                  <a:tcPr marL="8704" marR="8704" marT="8704" marB="0" anchor="ctr">
                    <a:lnL>
                      <a:noFill/>
                    </a:lnL>
                    <a:lnR>
                      <a:noFill/>
                    </a:lnR>
                    <a:lnT w="6350" cap="flat" cmpd="sng" algn="ctr">
                      <a:solidFill>
                        <a:srgbClr val="DCDDDE"/>
                      </a:solidFill>
                      <a:prstDash val="solid"/>
                      <a:round/>
                      <a:headEnd type="none" w="med" len="med"/>
                      <a:tailEnd type="none" w="med" len="med"/>
                    </a:lnT>
                    <a:lnB w="25400" cap="flat" cmpd="dbl" algn="ctr">
                      <a:solidFill>
                        <a:srgbClr val="3D4043"/>
                      </a:solidFill>
                      <a:prstDash val="solid"/>
                      <a:round/>
                      <a:headEnd type="none" w="med" len="med"/>
                      <a:tailEnd type="none" w="med" len="med"/>
                    </a:lnB>
                  </a:tcPr>
                </a:tc>
                <a:tc>
                  <a:txBody>
                    <a:bodyPr/>
                    <a:lstStyle/>
                    <a:p>
                      <a:pPr algn="ctr" fontAlgn="ctr"/>
                      <a:r>
                        <a:rPr lang="en-GB" sz="1000" b="0" i="0" u="none" strike="noStrike">
                          <a:solidFill>
                            <a:srgbClr val="53565A"/>
                          </a:solidFill>
                          <a:effectLst/>
                          <a:latin typeface="Calibri" panose="020F0502020204030204" pitchFamily="34" charset="0"/>
                        </a:rPr>
                        <a:t>3703</a:t>
                      </a:r>
                    </a:p>
                  </a:txBody>
                  <a:tcPr marL="8704" marR="8704" marT="8704" marB="0" anchor="ctr">
                    <a:lnL>
                      <a:noFill/>
                    </a:lnL>
                    <a:lnR>
                      <a:noFill/>
                    </a:lnR>
                    <a:lnT w="6350" cap="flat" cmpd="sng" algn="ctr">
                      <a:solidFill>
                        <a:srgbClr val="DCDDDE"/>
                      </a:solidFill>
                      <a:prstDash val="solid"/>
                      <a:round/>
                      <a:headEnd type="none" w="med" len="med"/>
                      <a:tailEnd type="none" w="med" len="med"/>
                    </a:lnT>
                    <a:lnB w="25400" cap="flat" cmpd="dbl" algn="ctr">
                      <a:solidFill>
                        <a:srgbClr val="3D4043"/>
                      </a:solidFill>
                      <a:prstDash val="solid"/>
                      <a:round/>
                      <a:headEnd type="none" w="med" len="med"/>
                      <a:tailEnd type="none" w="med" len="med"/>
                    </a:lnB>
                  </a:tcPr>
                </a:tc>
                <a:tc>
                  <a:txBody>
                    <a:bodyPr/>
                    <a:lstStyle/>
                    <a:p>
                      <a:pPr algn="ctr" fontAlgn="ctr"/>
                      <a:r>
                        <a:rPr lang="en-GB" sz="1000" b="0" i="0" u="none" strike="noStrike">
                          <a:solidFill>
                            <a:srgbClr val="53565A"/>
                          </a:solidFill>
                          <a:effectLst/>
                          <a:latin typeface="Calibri" panose="020F0502020204030204" pitchFamily="34" charset="0"/>
                        </a:rPr>
                        <a:t>0.228</a:t>
                      </a:r>
                    </a:p>
                  </a:txBody>
                  <a:tcPr marL="8704" marR="8704" marT="8704" marB="0" anchor="ctr">
                    <a:lnL>
                      <a:noFill/>
                    </a:lnL>
                    <a:lnR>
                      <a:noFill/>
                    </a:lnR>
                    <a:lnT w="6350" cap="flat" cmpd="sng" algn="ctr">
                      <a:solidFill>
                        <a:srgbClr val="DCDDDE"/>
                      </a:solidFill>
                      <a:prstDash val="solid"/>
                      <a:round/>
                      <a:headEnd type="none" w="med" len="med"/>
                      <a:tailEnd type="none" w="med" len="med"/>
                    </a:lnT>
                    <a:lnB w="25400" cap="flat" cmpd="dbl" algn="ctr">
                      <a:solidFill>
                        <a:srgbClr val="3D4043"/>
                      </a:solidFill>
                      <a:prstDash val="solid"/>
                      <a:round/>
                      <a:headEnd type="none" w="med" len="med"/>
                      <a:tailEnd type="none" w="med" len="med"/>
                    </a:lnB>
                  </a:tcPr>
                </a:tc>
                <a:tc>
                  <a:txBody>
                    <a:bodyPr/>
                    <a:lstStyle/>
                    <a:p>
                      <a:pPr algn="ctr" fontAlgn="ctr"/>
                      <a:r>
                        <a:rPr lang="en-GB" sz="1000" b="0" i="0" u="none" strike="noStrike">
                          <a:solidFill>
                            <a:srgbClr val="53565A"/>
                          </a:solidFill>
                          <a:effectLst/>
                          <a:latin typeface="Calibri" panose="020F0502020204030204" pitchFamily="34" charset="0"/>
                        </a:rPr>
                        <a:t>77.923%</a:t>
                      </a:r>
                    </a:p>
                  </a:txBody>
                  <a:tcPr marL="8704" marR="8704" marT="8704" marB="0" anchor="ctr">
                    <a:lnL>
                      <a:noFill/>
                    </a:lnL>
                    <a:lnR>
                      <a:noFill/>
                    </a:lnR>
                    <a:lnT w="6350" cap="flat" cmpd="sng" algn="ctr">
                      <a:solidFill>
                        <a:srgbClr val="DCDDDE"/>
                      </a:solidFill>
                      <a:prstDash val="solid"/>
                      <a:round/>
                      <a:headEnd type="none" w="med" len="med"/>
                      <a:tailEnd type="none" w="med" len="med"/>
                    </a:lnT>
                    <a:lnB w="25400" cap="flat" cmpd="dbl" algn="ctr">
                      <a:solidFill>
                        <a:srgbClr val="3D4043"/>
                      </a:solidFill>
                      <a:prstDash val="solid"/>
                      <a:round/>
                      <a:headEnd type="none" w="med" len="med"/>
                      <a:tailEnd type="none" w="med" len="med"/>
                    </a:lnB>
                  </a:tcPr>
                </a:tc>
                <a:extLst>
                  <a:ext uri="{0D108BD9-81ED-4DB2-BD59-A6C34878D82A}">
                    <a16:rowId xmlns:a16="http://schemas.microsoft.com/office/drawing/2014/main" val="2918469348"/>
                  </a:ext>
                </a:extLst>
              </a:tr>
              <a:tr h="174075">
                <a:tc>
                  <a:txBody>
                    <a:bodyPr/>
                    <a:lstStyle/>
                    <a:p>
                      <a:pPr algn="ctr" fontAlgn="ctr"/>
                      <a:r>
                        <a:rPr lang="en-GB" sz="1000" b="1" i="0" u="none" strike="noStrike">
                          <a:solidFill>
                            <a:srgbClr val="53565A"/>
                          </a:solidFill>
                          <a:effectLst/>
                          <a:latin typeface="Calibri" panose="020F0502020204030204" pitchFamily="34" charset="0"/>
                        </a:rPr>
                        <a:t>Grand Total</a:t>
                      </a:r>
                    </a:p>
                  </a:txBody>
                  <a:tcPr marL="8704" marR="8704" marT="8704" marB="0" anchor="ctr">
                    <a:lnL>
                      <a:noFill/>
                    </a:lnL>
                    <a:lnR>
                      <a:noFill/>
                    </a:lnR>
                    <a:lnT w="25400" cap="flat" cmpd="dbl" algn="ctr">
                      <a:solidFill>
                        <a:srgbClr val="3D4043"/>
                      </a:solidFill>
                      <a:prstDash val="solid"/>
                      <a:round/>
                      <a:headEnd type="none" w="med" len="med"/>
                      <a:tailEnd type="none" w="med" len="med"/>
                    </a:lnT>
                    <a:lnB>
                      <a:noFill/>
                    </a:lnB>
                  </a:tcPr>
                </a:tc>
                <a:tc>
                  <a:txBody>
                    <a:bodyPr/>
                    <a:lstStyle/>
                    <a:p>
                      <a:pPr algn="ctr" fontAlgn="ctr"/>
                      <a:r>
                        <a:rPr lang="en-GB" sz="1000" b="1" i="0" u="none" strike="noStrike">
                          <a:solidFill>
                            <a:srgbClr val="53565A"/>
                          </a:solidFill>
                          <a:effectLst/>
                          <a:latin typeface="Calibri" panose="020F0502020204030204" pitchFamily="34" charset="0"/>
                        </a:rPr>
                        <a:t>191499</a:t>
                      </a:r>
                    </a:p>
                  </a:txBody>
                  <a:tcPr marL="8704" marR="8704" marT="8704" marB="0" anchor="ctr">
                    <a:lnL>
                      <a:noFill/>
                    </a:lnL>
                    <a:lnR>
                      <a:noFill/>
                    </a:lnR>
                    <a:lnT w="25400" cap="flat" cmpd="dbl" algn="ctr">
                      <a:solidFill>
                        <a:srgbClr val="3D4043"/>
                      </a:solidFill>
                      <a:prstDash val="solid"/>
                      <a:round/>
                      <a:headEnd type="none" w="med" len="med"/>
                      <a:tailEnd type="none" w="med" len="med"/>
                    </a:lnT>
                    <a:lnB>
                      <a:noFill/>
                    </a:lnB>
                  </a:tcPr>
                </a:tc>
                <a:tc>
                  <a:txBody>
                    <a:bodyPr/>
                    <a:lstStyle/>
                    <a:p>
                      <a:pPr algn="ctr" fontAlgn="ctr"/>
                      <a:r>
                        <a:rPr lang="en-GB" sz="1000" b="1" i="0" u="none" strike="noStrike">
                          <a:solidFill>
                            <a:srgbClr val="53565A"/>
                          </a:solidFill>
                          <a:effectLst/>
                          <a:latin typeface="Calibri" panose="020F0502020204030204" pitchFamily="34" charset="0"/>
                        </a:rPr>
                        <a:t>0.195</a:t>
                      </a:r>
                    </a:p>
                  </a:txBody>
                  <a:tcPr marL="8704" marR="8704" marT="8704" marB="0" anchor="ctr">
                    <a:lnL>
                      <a:noFill/>
                    </a:lnL>
                    <a:lnR>
                      <a:noFill/>
                    </a:lnR>
                    <a:lnT w="25400" cap="flat" cmpd="dbl" algn="ctr">
                      <a:solidFill>
                        <a:srgbClr val="3D4043"/>
                      </a:solidFill>
                      <a:prstDash val="solid"/>
                      <a:round/>
                      <a:headEnd type="none" w="med" len="med"/>
                      <a:tailEnd type="none" w="med" len="med"/>
                    </a:lnT>
                    <a:lnB>
                      <a:noFill/>
                    </a:lnB>
                  </a:tcPr>
                </a:tc>
                <a:tc>
                  <a:txBody>
                    <a:bodyPr/>
                    <a:lstStyle/>
                    <a:p>
                      <a:pPr algn="ctr" fontAlgn="ctr"/>
                      <a:r>
                        <a:rPr lang="en-GB" sz="1000" b="1" i="0" u="none" strike="noStrike" dirty="0">
                          <a:solidFill>
                            <a:srgbClr val="53565A"/>
                          </a:solidFill>
                          <a:effectLst/>
                          <a:latin typeface="Calibri" panose="020F0502020204030204" pitchFamily="34" charset="0"/>
                        </a:rPr>
                        <a:t>39.016%</a:t>
                      </a:r>
                    </a:p>
                  </a:txBody>
                  <a:tcPr marL="8704" marR="8704" marT="8704" marB="0" anchor="ctr">
                    <a:lnL>
                      <a:noFill/>
                    </a:lnL>
                    <a:lnR>
                      <a:noFill/>
                    </a:lnR>
                    <a:lnT w="25400" cap="flat" cmpd="dbl" algn="ctr">
                      <a:solidFill>
                        <a:srgbClr val="3D4043"/>
                      </a:solidFill>
                      <a:prstDash val="solid"/>
                      <a:round/>
                      <a:headEnd type="none" w="med" len="med"/>
                      <a:tailEnd type="none" w="med" len="med"/>
                    </a:lnT>
                    <a:lnB>
                      <a:noFill/>
                    </a:lnB>
                  </a:tcPr>
                </a:tc>
                <a:extLst>
                  <a:ext uri="{0D108BD9-81ED-4DB2-BD59-A6C34878D82A}">
                    <a16:rowId xmlns:a16="http://schemas.microsoft.com/office/drawing/2014/main" val="3148824296"/>
                  </a:ext>
                </a:extLst>
              </a:tr>
            </a:tbl>
          </a:graphicData>
        </a:graphic>
      </p:graphicFrame>
    </p:spTree>
    <p:extLst>
      <p:ext uri="{BB962C8B-B14F-4D97-AF65-F5344CB8AC3E}">
        <p14:creationId xmlns:p14="http://schemas.microsoft.com/office/powerpoint/2010/main" val="12498501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EE7EF19-41ED-469C-8679-64A95BA035D5}"/>
              </a:ext>
            </a:extLst>
          </p:cNvPr>
          <p:cNvSpPr/>
          <p:nvPr/>
        </p:nvSpPr>
        <p:spPr>
          <a:xfrm>
            <a:off x="5468727" y="2047165"/>
            <a:ext cx="4851207" cy="2277547"/>
          </a:xfrm>
          <a:prstGeom prst="rect">
            <a:avLst/>
          </a:prstGeom>
          <a:ln>
            <a:solidFill>
              <a:schemeClr val="accent1"/>
            </a:solidFill>
          </a:ln>
        </p:spPr>
        <p:txBody>
          <a:bodyPr wrap="square">
            <a:spAutoFit/>
          </a:bodyPr>
          <a:lstStyle/>
          <a:p>
            <a:pPr marL="0" marR="0" lvl="0" indent="0" algn="ctr" defTabSz="342900" rtl="0" eaLnBrk="1" fontAlgn="base" latinLnBrk="0" hangingPunct="1">
              <a:lnSpc>
                <a:spcPct val="100000"/>
              </a:lnSpc>
              <a:spcBef>
                <a:spcPct val="0"/>
              </a:spcBef>
              <a:spcAft>
                <a:spcPct val="0"/>
              </a:spcAft>
              <a:buClrTx/>
              <a:buSzTx/>
              <a:buFontTx/>
              <a:buNone/>
              <a:tabLst/>
              <a:defRPr/>
            </a:pPr>
            <a:r>
              <a:rPr kumimoji="0" lang="en-GB" sz="2100" b="0" i="0" u="none" strike="noStrike" kern="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"In God we trust, all others bring data.“</a:t>
            </a:r>
          </a:p>
          <a:p>
            <a:pPr marL="0" marR="0" lvl="0" indent="0" algn="ctr" defTabSz="342900" rtl="0" eaLnBrk="1" fontAlgn="base" latinLnBrk="0" hangingPunct="1">
              <a:lnSpc>
                <a:spcPct val="100000"/>
              </a:lnSpc>
              <a:spcBef>
                <a:spcPct val="0"/>
              </a:spcBef>
              <a:spcAft>
                <a:spcPct val="0"/>
              </a:spcAft>
              <a:buClrTx/>
              <a:buSzTx/>
              <a:buFontTx/>
              <a:buNone/>
              <a:tabLst/>
              <a:defRPr/>
            </a:pPr>
            <a:endParaRPr lang="en-GB" sz="2100" kern="0" dirty="0">
              <a:solidFill>
                <a:prstClr val="black"/>
              </a:solidFill>
              <a:latin typeface="Arial" panose="020B0604020202020204" pitchFamily="34" charset="0"/>
              <a:ea typeface="ＭＳ Ｐゴシック" panose="020B0600070205080204" pitchFamily="34" charset="-128"/>
            </a:endParaRPr>
          </a:p>
          <a:p>
            <a:pPr marL="0" marR="0" lvl="0" indent="0" algn="ctr" defTabSz="342900" rtl="0" eaLnBrk="1" fontAlgn="base" latinLnBrk="0" hangingPunct="1">
              <a:lnSpc>
                <a:spcPct val="100000"/>
              </a:lnSpc>
              <a:spcBef>
                <a:spcPct val="0"/>
              </a:spcBef>
              <a:spcAft>
                <a:spcPct val="0"/>
              </a:spcAft>
              <a:buClrTx/>
              <a:buSzTx/>
              <a:buFontTx/>
              <a:buNone/>
              <a:tabLst/>
              <a:defRPr/>
            </a:pPr>
            <a:endParaRPr kumimoji="0" lang="en-GB" sz="2100" b="0" i="0" u="none" strike="noStrike" kern="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a:p>
            <a:pPr marL="0" marR="0" lvl="0" indent="0" algn="ctr" defTabSz="342900" rtl="0" eaLnBrk="1" fontAlgn="base" latinLnBrk="0" hangingPunct="1">
              <a:lnSpc>
                <a:spcPct val="100000"/>
              </a:lnSpc>
              <a:spcBef>
                <a:spcPct val="0"/>
              </a:spcBef>
              <a:spcAft>
                <a:spcPct val="0"/>
              </a:spcAft>
              <a:buClrTx/>
              <a:buSzTx/>
              <a:buFontTx/>
              <a:buNone/>
              <a:tabLst/>
              <a:defRPr/>
            </a:pPr>
            <a:endParaRPr lang="en-GB" sz="2100" kern="0" dirty="0">
              <a:solidFill>
                <a:prstClr val="black"/>
              </a:solidFill>
              <a:latin typeface="Arial" panose="020B0604020202020204" pitchFamily="34" charset="0"/>
              <a:ea typeface="ＭＳ Ｐゴシック" panose="020B0600070205080204" pitchFamily="34" charset="-128"/>
            </a:endParaRPr>
          </a:p>
          <a:p>
            <a:pPr marL="0" marR="0" lvl="0" indent="0" algn="ctr" defTabSz="342900" rtl="0" eaLnBrk="1" fontAlgn="base" latinLnBrk="0" hangingPunct="1">
              <a:lnSpc>
                <a:spcPct val="100000"/>
              </a:lnSpc>
              <a:spcBef>
                <a:spcPct val="0"/>
              </a:spcBef>
              <a:spcAft>
                <a:spcPct val="0"/>
              </a:spcAft>
              <a:buClrTx/>
              <a:buSzTx/>
              <a:buFontTx/>
              <a:buNone/>
              <a:tabLst/>
              <a:defRPr/>
            </a:pPr>
            <a:r>
              <a:rPr kumimoji="0" lang="en-GB" sz="4000" b="0" i="0" u="none" strike="noStrike" kern="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QUESTIONS</a:t>
            </a:r>
            <a:r>
              <a:rPr kumimoji="0" lang="en-GB" sz="2100" b="0" i="0" u="none" strike="noStrike" kern="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 </a:t>
            </a:r>
            <a:r>
              <a:rPr kumimoji="0" lang="en-GB" sz="4000" b="0" i="0" u="none" strike="noStrike" kern="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a:t>
            </a:r>
          </a:p>
          <a:p>
            <a:pPr marL="0" marR="0" lvl="0" indent="0" algn="ctr" defTabSz="342900" rtl="0" eaLnBrk="1" fontAlgn="base" latinLnBrk="0" hangingPunct="1">
              <a:lnSpc>
                <a:spcPct val="100000"/>
              </a:lnSpc>
              <a:spcBef>
                <a:spcPct val="0"/>
              </a:spcBef>
              <a:spcAft>
                <a:spcPct val="0"/>
              </a:spcAft>
              <a:buClrTx/>
              <a:buSzTx/>
              <a:buFontTx/>
              <a:buNone/>
              <a:tabLst/>
              <a:defRPr/>
            </a:pPr>
            <a:endParaRPr kumimoji="0" lang="en-GB" sz="1800" b="1" i="0" u="none" strike="noStrike" kern="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hlinkClick r:id="rId3"/>
            </a:endParaRPr>
          </a:p>
        </p:txBody>
      </p:sp>
      <p:pic>
        <p:nvPicPr>
          <p:cNvPr id="9" name="Picture 8" descr="A close up of a sign&#10;&#10;Description generated with very high confidence">
            <a:extLst>
              <a:ext uri="{FF2B5EF4-FFF2-40B4-BE49-F238E27FC236}">
                <a16:creationId xmlns:a16="http://schemas.microsoft.com/office/drawing/2014/main" id="{651BE06E-AFB1-44EF-B706-329010B38D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00839" y="1229972"/>
            <a:ext cx="2830473" cy="4670747"/>
          </a:xfrm>
          <a:prstGeom prst="rect">
            <a:avLst/>
          </a:prstGeom>
        </p:spPr>
      </p:pic>
    </p:spTree>
    <p:extLst>
      <p:ext uri="{BB962C8B-B14F-4D97-AF65-F5344CB8AC3E}">
        <p14:creationId xmlns:p14="http://schemas.microsoft.com/office/powerpoint/2010/main" val="26254431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wooden&#10;&#10;Description generated with very high confidence">
            <a:extLst>
              <a:ext uri="{FF2B5EF4-FFF2-40B4-BE49-F238E27FC236}">
                <a16:creationId xmlns:a16="http://schemas.microsoft.com/office/drawing/2014/main" id="{AD5505AE-AD3C-43F1-A72E-7D8DC91EDB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2511" y="1645920"/>
            <a:ext cx="8825544" cy="4159038"/>
          </a:xfrm>
          <a:prstGeom prst="rect">
            <a:avLst/>
          </a:prstGeom>
        </p:spPr>
      </p:pic>
    </p:spTree>
    <p:extLst>
      <p:ext uri="{BB962C8B-B14F-4D97-AF65-F5344CB8AC3E}">
        <p14:creationId xmlns:p14="http://schemas.microsoft.com/office/powerpoint/2010/main" val="35496891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2A5981-5F11-44DD-8D62-9BBFFC5D521C}"/>
              </a:ext>
            </a:extLst>
          </p:cNvPr>
          <p:cNvSpPr>
            <a:spLocks noGrp="1"/>
          </p:cNvSpPr>
          <p:nvPr>
            <p:ph type="title"/>
          </p:nvPr>
        </p:nvSpPr>
        <p:spPr/>
        <p:txBody>
          <a:bodyPr/>
          <a:lstStyle/>
          <a:p>
            <a:endParaRPr lang="en-GB"/>
          </a:p>
        </p:txBody>
      </p:sp>
      <p:sp>
        <p:nvSpPr>
          <p:cNvPr id="4" name="Footer Placeholder 3">
            <a:extLst>
              <a:ext uri="{FF2B5EF4-FFF2-40B4-BE49-F238E27FC236}">
                <a16:creationId xmlns:a16="http://schemas.microsoft.com/office/drawing/2014/main" id="{7C4BF88C-9F05-4405-9C45-66345CDC0E4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549F64C-A2A6-4756-8CB5-B6BD7B9B5DDC}"/>
              </a:ext>
            </a:extLst>
          </p:cNvPr>
          <p:cNvSpPr>
            <a:spLocks noGrp="1"/>
          </p:cNvSpPr>
          <p:nvPr>
            <p:ph type="sldNum" sz="quarter" idx="12"/>
          </p:nvPr>
        </p:nvSpPr>
        <p:spPr/>
        <p:txBody>
          <a:bodyPr/>
          <a:lstStyle/>
          <a:p>
            <a:fld id="{AF69C96C-F808-4CF3-9E3F-8F255C1D5811}" type="slidenum">
              <a:rPr lang="en-GB" smtClean="0"/>
              <a:t>5</a:t>
            </a:fld>
            <a:endParaRPr lang="en-GB"/>
          </a:p>
        </p:txBody>
      </p:sp>
      <p:pic>
        <p:nvPicPr>
          <p:cNvPr id="3" name="Picture 2">
            <a:extLst>
              <a:ext uri="{FF2B5EF4-FFF2-40B4-BE49-F238E27FC236}">
                <a16:creationId xmlns:a16="http://schemas.microsoft.com/office/drawing/2014/main" id="{2F342DB3-493B-4002-8EC7-71BF06A48886}"/>
              </a:ext>
            </a:extLst>
          </p:cNvPr>
          <p:cNvPicPr>
            <a:picLocks noChangeAspect="1"/>
          </p:cNvPicPr>
          <p:nvPr/>
        </p:nvPicPr>
        <p:blipFill>
          <a:blip r:embed="rId2"/>
          <a:stretch>
            <a:fillRect/>
          </a:stretch>
        </p:blipFill>
        <p:spPr>
          <a:xfrm>
            <a:off x="2662724" y="1619996"/>
            <a:ext cx="2854932" cy="4469363"/>
          </a:xfrm>
          <a:prstGeom prst="rect">
            <a:avLst/>
          </a:prstGeom>
        </p:spPr>
      </p:pic>
      <p:pic>
        <p:nvPicPr>
          <p:cNvPr id="6" name="Picture 5">
            <a:extLst>
              <a:ext uri="{FF2B5EF4-FFF2-40B4-BE49-F238E27FC236}">
                <a16:creationId xmlns:a16="http://schemas.microsoft.com/office/drawing/2014/main" id="{3716AE36-BB57-40CE-8E28-93791670A859}"/>
              </a:ext>
            </a:extLst>
          </p:cNvPr>
          <p:cNvPicPr>
            <a:picLocks noChangeAspect="1"/>
          </p:cNvPicPr>
          <p:nvPr/>
        </p:nvPicPr>
        <p:blipFill>
          <a:blip r:embed="rId3"/>
          <a:stretch>
            <a:fillRect/>
          </a:stretch>
        </p:blipFill>
        <p:spPr>
          <a:xfrm>
            <a:off x="345245" y="1714468"/>
            <a:ext cx="1847850" cy="857250"/>
          </a:xfrm>
          <a:prstGeom prst="rect">
            <a:avLst/>
          </a:prstGeom>
        </p:spPr>
      </p:pic>
      <p:pic>
        <p:nvPicPr>
          <p:cNvPr id="7" name="Picture 6">
            <a:extLst>
              <a:ext uri="{FF2B5EF4-FFF2-40B4-BE49-F238E27FC236}">
                <a16:creationId xmlns:a16="http://schemas.microsoft.com/office/drawing/2014/main" id="{70E6BA06-986F-4FB2-B243-64DD36370FA9}"/>
              </a:ext>
            </a:extLst>
          </p:cNvPr>
          <p:cNvPicPr>
            <a:picLocks noChangeAspect="1"/>
          </p:cNvPicPr>
          <p:nvPr/>
        </p:nvPicPr>
        <p:blipFill>
          <a:blip r:embed="rId4"/>
          <a:stretch>
            <a:fillRect/>
          </a:stretch>
        </p:blipFill>
        <p:spPr>
          <a:xfrm>
            <a:off x="6124268" y="2146061"/>
            <a:ext cx="5590149" cy="2565878"/>
          </a:xfrm>
          <a:prstGeom prst="rect">
            <a:avLst/>
          </a:prstGeom>
        </p:spPr>
      </p:pic>
    </p:spTree>
    <p:extLst>
      <p:ext uri="{BB962C8B-B14F-4D97-AF65-F5344CB8AC3E}">
        <p14:creationId xmlns:p14="http://schemas.microsoft.com/office/powerpoint/2010/main" val="33159629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85A7B29E-CFCD-434D-9918-A29860D5E196}"/>
              </a:ext>
            </a:extLst>
          </p:cNvPr>
          <p:cNvGraphicFramePr/>
          <p:nvPr>
            <p:extLst>
              <p:ext uri="{D42A27DB-BD31-4B8C-83A1-F6EECF244321}">
                <p14:modId xmlns:p14="http://schemas.microsoft.com/office/powerpoint/2010/main" val="2335372319"/>
              </p:ext>
            </p:extLst>
          </p:nvPr>
        </p:nvGraphicFramePr>
        <p:xfrm>
          <a:off x="1756500" y="478302"/>
          <a:ext cx="7983033" cy="58224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extBox 1">
            <a:extLst>
              <a:ext uri="{FF2B5EF4-FFF2-40B4-BE49-F238E27FC236}">
                <a16:creationId xmlns:a16="http://schemas.microsoft.com/office/drawing/2014/main" id="{D09C487B-A479-43B6-9634-0ADCC3C80A87}"/>
              </a:ext>
            </a:extLst>
          </p:cNvPr>
          <p:cNvSpPr txBox="1"/>
          <p:nvPr/>
        </p:nvSpPr>
        <p:spPr>
          <a:xfrm>
            <a:off x="9043564" y="1786597"/>
            <a:ext cx="1680707" cy="400110"/>
          </a:xfrm>
          <a:prstGeom prst="rect">
            <a:avLst/>
          </a:prstGeom>
          <a:noFill/>
        </p:spPr>
        <p:txBody>
          <a:bodyPr wrap="square" rtlCol="0">
            <a:spAutoFit/>
          </a:bodyPr>
          <a:lstStyle/>
          <a:p>
            <a:r>
              <a:rPr lang="en-GB" sz="2000" b="1" dirty="0" err="1">
                <a:solidFill>
                  <a:srgbClr val="53565A"/>
                </a:solidFill>
                <a:latin typeface="Arial"/>
              </a:rPr>
              <a:t>RightCare</a:t>
            </a:r>
            <a:endParaRPr lang="en-GB" sz="2000" b="1" dirty="0">
              <a:solidFill>
                <a:srgbClr val="53565A"/>
              </a:solidFill>
              <a:latin typeface="Arial"/>
            </a:endParaRPr>
          </a:p>
        </p:txBody>
      </p:sp>
      <p:sp>
        <p:nvSpPr>
          <p:cNvPr id="5" name="TextBox 4">
            <a:extLst>
              <a:ext uri="{FF2B5EF4-FFF2-40B4-BE49-F238E27FC236}">
                <a16:creationId xmlns:a16="http://schemas.microsoft.com/office/drawing/2014/main" id="{694658BE-E394-4D56-8A73-06915CD45B4C}"/>
              </a:ext>
            </a:extLst>
          </p:cNvPr>
          <p:cNvSpPr txBox="1"/>
          <p:nvPr/>
        </p:nvSpPr>
        <p:spPr>
          <a:xfrm>
            <a:off x="9061338" y="3859026"/>
            <a:ext cx="1680707" cy="400110"/>
          </a:xfrm>
          <a:prstGeom prst="rect">
            <a:avLst/>
          </a:prstGeom>
          <a:noFill/>
        </p:spPr>
        <p:txBody>
          <a:bodyPr wrap="square" rtlCol="0">
            <a:spAutoFit/>
          </a:bodyPr>
          <a:lstStyle/>
          <a:p>
            <a:r>
              <a:rPr lang="en-GB" sz="2000" b="1" dirty="0">
                <a:solidFill>
                  <a:srgbClr val="53565A"/>
                </a:solidFill>
                <a:latin typeface="Arial"/>
              </a:rPr>
              <a:t>QOF</a:t>
            </a:r>
          </a:p>
        </p:txBody>
      </p:sp>
      <p:sp>
        <p:nvSpPr>
          <p:cNvPr id="6" name="TextBox 5">
            <a:extLst>
              <a:ext uri="{FF2B5EF4-FFF2-40B4-BE49-F238E27FC236}">
                <a16:creationId xmlns:a16="http://schemas.microsoft.com/office/drawing/2014/main" id="{B6FD6C33-BC13-40FF-95F5-1AA3BD308E19}"/>
              </a:ext>
            </a:extLst>
          </p:cNvPr>
          <p:cNvSpPr txBox="1"/>
          <p:nvPr/>
        </p:nvSpPr>
        <p:spPr>
          <a:xfrm>
            <a:off x="2418280" y="5856006"/>
            <a:ext cx="2138289" cy="369332"/>
          </a:xfrm>
          <a:prstGeom prst="rect">
            <a:avLst/>
          </a:prstGeom>
          <a:noFill/>
        </p:spPr>
        <p:txBody>
          <a:bodyPr wrap="square" rtlCol="0">
            <a:spAutoFit/>
          </a:bodyPr>
          <a:lstStyle/>
          <a:p>
            <a:r>
              <a:rPr lang="en-GB" b="1" dirty="0">
                <a:solidFill>
                  <a:srgbClr val="53565A"/>
                </a:solidFill>
                <a:latin typeface="Arial"/>
              </a:rPr>
              <a:t>STP dashboard</a:t>
            </a:r>
          </a:p>
        </p:txBody>
      </p:sp>
      <p:sp>
        <p:nvSpPr>
          <p:cNvPr id="7" name="TextBox 6">
            <a:extLst>
              <a:ext uri="{FF2B5EF4-FFF2-40B4-BE49-F238E27FC236}">
                <a16:creationId xmlns:a16="http://schemas.microsoft.com/office/drawing/2014/main" id="{A6A33535-7DFA-4DDD-B985-C70FEC60EF8E}"/>
              </a:ext>
            </a:extLst>
          </p:cNvPr>
          <p:cNvSpPr txBox="1"/>
          <p:nvPr/>
        </p:nvSpPr>
        <p:spPr>
          <a:xfrm>
            <a:off x="1449955" y="3135751"/>
            <a:ext cx="1680707" cy="923330"/>
          </a:xfrm>
          <a:prstGeom prst="rect">
            <a:avLst/>
          </a:prstGeom>
          <a:noFill/>
        </p:spPr>
        <p:txBody>
          <a:bodyPr wrap="square" rtlCol="0">
            <a:spAutoFit/>
          </a:bodyPr>
          <a:lstStyle/>
          <a:p>
            <a:r>
              <a:rPr lang="en-GB" b="1" dirty="0">
                <a:solidFill>
                  <a:srgbClr val="53565A"/>
                </a:solidFill>
                <a:latin typeface="Arial"/>
              </a:rPr>
              <a:t>National </a:t>
            </a:r>
          </a:p>
          <a:p>
            <a:r>
              <a:rPr lang="en-GB" b="1" dirty="0">
                <a:solidFill>
                  <a:srgbClr val="53565A"/>
                </a:solidFill>
                <a:latin typeface="Arial"/>
              </a:rPr>
              <a:t>Joint</a:t>
            </a:r>
          </a:p>
          <a:p>
            <a:r>
              <a:rPr lang="en-GB" b="1" dirty="0">
                <a:solidFill>
                  <a:srgbClr val="53565A"/>
                </a:solidFill>
                <a:latin typeface="Arial"/>
              </a:rPr>
              <a:t>Registry</a:t>
            </a:r>
          </a:p>
        </p:txBody>
      </p:sp>
      <p:sp>
        <p:nvSpPr>
          <p:cNvPr id="8" name="TextBox 7">
            <a:extLst>
              <a:ext uri="{FF2B5EF4-FFF2-40B4-BE49-F238E27FC236}">
                <a16:creationId xmlns:a16="http://schemas.microsoft.com/office/drawing/2014/main" id="{567B532E-E11D-44A3-A5C5-E8C1F23812CD}"/>
              </a:ext>
            </a:extLst>
          </p:cNvPr>
          <p:cNvSpPr txBox="1"/>
          <p:nvPr/>
        </p:nvSpPr>
        <p:spPr>
          <a:xfrm>
            <a:off x="2875862" y="478301"/>
            <a:ext cx="1680707" cy="400110"/>
          </a:xfrm>
          <a:prstGeom prst="rect">
            <a:avLst/>
          </a:prstGeom>
          <a:noFill/>
        </p:spPr>
        <p:txBody>
          <a:bodyPr wrap="square" rtlCol="0">
            <a:spAutoFit/>
          </a:bodyPr>
          <a:lstStyle/>
          <a:p>
            <a:r>
              <a:rPr lang="en-GB" sz="2000" b="1" dirty="0">
                <a:solidFill>
                  <a:srgbClr val="53565A"/>
                </a:solidFill>
                <a:latin typeface="Arial"/>
              </a:rPr>
              <a:t>NHS Digital </a:t>
            </a:r>
          </a:p>
        </p:txBody>
      </p:sp>
    </p:spTree>
    <p:extLst>
      <p:ext uri="{BB962C8B-B14F-4D97-AF65-F5344CB8AC3E}">
        <p14:creationId xmlns:p14="http://schemas.microsoft.com/office/powerpoint/2010/main" val="31077455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9B6116-BF21-402B-9C0F-187E31119D5E}"/>
              </a:ext>
            </a:extLst>
          </p:cNvPr>
          <p:cNvSpPr>
            <a:spLocks noGrp="1"/>
          </p:cNvSpPr>
          <p:nvPr>
            <p:ph type="ctrTitle"/>
          </p:nvPr>
        </p:nvSpPr>
        <p:spPr/>
        <p:txBody>
          <a:bodyPr/>
          <a:lstStyle/>
          <a:p>
            <a:endParaRPr lang="en-GB"/>
          </a:p>
        </p:txBody>
      </p:sp>
      <p:pic>
        <p:nvPicPr>
          <p:cNvPr id="4" name="Picture 3">
            <a:extLst>
              <a:ext uri="{FF2B5EF4-FFF2-40B4-BE49-F238E27FC236}">
                <a16:creationId xmlns:a16="http://schemas.microsoft.com/office/drawing/2014/main" id="{B5C506DC-F6F5-43C9-BA9B-09EE17E3FFB5}"/>
              </a:ext>
            </a:extLst>
          </p:cNvPr>
          <p:cNvPicPr>
            <a:picLocks noChangeAspect="1"/>
          </p:cNvPicPr>
          <p:nvPr/>
        </p:nvPicPr>
        <p:blipFill>
          <a:blip r:embed="rId3"/>
          <a:stretch>
            <a:fillRect/>
          </a:stretch>
        </p:blipFill>
        <p:spPr>
          <a:xfrm>
            <a:off x="965909" y="722490"/>
            <a:ext cx="9706854" cy="5121098"/>
          </a:xfrm>
          <a:prstGeom prst="rect">
            <a:avLst/>
          </a:prstGeom>
          <a:ln>
            <a:solidFill>
              <a:schemeClr val="tx1"/>
            </a:solidFill>
          </a:ln>
        </p:spPr>
      </p:pic>
    </p:spTree>
    <p:extLst>
      <p:ext uri="{BB962C8B-B14F-4D97-AF65-F5344CB8AC3E}">
        <p14:creationId xmlns:p14="http://schemas.microsoft.com/office/powerpoint/2010/main" val="39947638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D6DF16-7747-4B22-9879-3DD78DC8F7DE}"/>
              </a:ext>
            </a:extLst>
          </p:cNvPr>
          <p:cNvSpPr>
            <a:spLocks noGrp="1"/>
          </p:cNvSpPr>
          <p:nvPr>
            <p:ph type="ctrTitle"/>
          </p:nvPr>
        </p:nvSpPr>
        <p:spPr/>
        <p:txBody>
          <a:bodyPr/>
          <a:lstStyle/>
          <a:p>
            <a:endParaRPr lang="en-GB"/>
          </a:p>
        </p:txBody>
      </p:sp>
      <p:sp>
        <p:nvSpPr>
          <p:cNvPr id="3" name="Subtitle 2">
            <a:extLst>
              <a:ext uri="{FF2B5EF4-FFF2-40B4-BE49-F238E27FC236}">
                <a16:creationId xmlns:a16="http://schemas.microsoft.com/office/drawing/2014/main" id="{DFBE5BD6-2306-4484-A1D3-7D6721E725F5}"/>
              </a:ext>
            </a:extLst>
          </p:cNvPr>
          <p:cNvSpPr>
            <a:spLocks noGrp="1"/>
          </p:cNvSpPr>
          <p:nvPr>
            <p:ph type="subTitle" idx="1"/>
          </p:nvPr>
        </p:nvSpPr>
        <p:spPr/>
        <p:txBody>
          <a:bodyPr/>
          <a:lstStyle/>
          <a:p>
            <a:endParaRPr lang="en-GB"/>
          </a:p>
        </p:txBody>
      </p:sp>
      <p:pic>
        <p:nvPicPr>
          <p:cNvPr id="4" name="Picture 3">
            <a:extLst>
              <a:ext uri="{FF2B5EF4-FFF2-40B4-BE49-F238E27FC236}">
                <a16:creationId xmlns:a16="http://schemas.microsoft.com/office/drawing/2014/main" id="{9BD54F03-8D6A-4CC5-BE34-39E9069FABCE}"/>
              </a:ext>
            </a:extLst>
          </p:cNvPr>
          <p:cNvPicPr>
            <a:picLocks noChangeAspect="1"/>
          </p:cNvPicPr>
          <p:nvPr/>
        </p:nvPicPr>
        <p:blipFill>
          <a:blip r:embed="rId2"/>
          <a:stretch>
            <a:fillRect/>
          </a:stretch>
        </p:blipFill>
        <p:spPr>
          <a:xfrm>
            <a:off x="1538287" y="928687"/>
            <a:ext cx="9115425" cy="5000625"/>
          </a:xfrm>
          <a:prstGeom prst="rect">
            <a:avLst/>
          </a:prstGeom>
          <a:ln>
            <a:solidFill>
              <a:schemeClr val="tx1"/>
            </a:solidFill>
          </a:ln>
        </p:spPr>
      </p:pic>
    </p:spTree>
    <p:extLst>
      <p:ext uri="{BB962C8B-B14F-4D97-AF65-F5344CB8AC3E}">
        <p14:creationId xmlns:p14="http://schemas.microsoft.com/office/powerpoint/2010/main" val="24053596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4593B6-9994-49B9-9618-323E0086E303}"/>
              </a:ext>
            </a:extLst>
          </p:cNvPr>
          <p:cNvSpPr>
            <a:spLocks noGrp="1"/>
          </p:cNvSpPr>
          <p:nvPr>
            <p:ph type="ctrTitle"/>
          </p:nvPr>
        </p:nvSpPr>
        <p:spPr/>
        <p:txBody>
          <a:bodyPr/>
          <a:lstStyle/>
          <a:p>
            <a:endParaRPr lang="en-GB"/>
          </a:p>
        </p:txBody>
      </p:sp>
      <p:pic>
        <p:nvPicPr>
          <p:cNvPr id="4" name="Picture 3">
            <a:extLst>
              <a:ext uri="{FF2B5EF4-FFF2-40B4-BE49-F238E27FC236}">
                <a16:creationId xmlns:a16="http://schemas.microsoft.com/office/drawing/2014/main" id="{39E943F0-3E7E-40A8-AB53-4A80988F7FF6}"/>
              </a:ext>
            </a:extLst>
          </p:cNvPr>
          <p:cNvPicPr>
            <a:picLocks noChangeAspect="1"/>
          </p:cNvPicPr>
          <p:nvPr/>
        </p:nvPicPr>
        <p:blipFill>
          <a:blip r:embed="rId2"/>
          <a:stretch>
            <a:fillRect/>
          </a:stretch>
        </p:blipFill>
        <p:spPr>
          <a:xfrm>
            <a:off x="1547812" y="823912"/>
            <a:ext cx="9096375" cy="5210175"/>
          </a:xfrm>
          <a:prstGeom prst="rect">
            <a:avLst/>
          </a:prstGeom>
          <a:ln>
            <a:solidFill>
              <a:schemeClr val="tx1"/>
            </a:solidFill>
          </a:ln>
        </p:spPr>
      </p:pic>
      <p:pic>
        <p:nvPicPr>
          <p:cNvPr id="5" name="Picture 4">
            <a:extLst>
              <a:ext uri="{FF2B5EF4-FFF2-40B4-BE49-F238E27FC236}">
                <a16:creationId xmlns:a16="http://schemas.microsoft.com/office/drawing/2014/main" id="{CCCD80CC-FB21-4CB6-B71D-7E44F0DFE20A}"/>
              </a:ext>
            </a:extLst>
          </p:cNvPr>
          <p:cNvPicPr>
            <a:picLocks noChangeAspect="1"/>
          </p:cNvPicPr>
          <p:nvPr/>
        </p:nvPicPr>
        <p:blipFill>
          <a:blip r:embed="rId3"/>
          <a:stretch>
            <a:fillRect/>
          </a:stretch>
        </p:blipFill>
        <p:spPr>
          <a:xfrm>
            <a:off x="1285777" y="803442"/>
            <a:ext cx="9172575" cy="5191125"/>
          </a:xfrm>
          <a:prstGeom prst="rect">
            <a:avLst/>
          </a:prstGeom>
          <a:ln>
            <a:solidFill>
              <a:schemeClr val="tx1"/>
            </a:solidFill>
          </a:ln>
        </p:spPr>
      </p:pic>
    </p:spTree>
    <p:extLst>
      <p:ext uri="{BB962C8B-B14F-4D97-AF65-F5344CB8AC3E}">
        <p14:creationId xmlns:p14="http://schemas.microsoft.com/office/powerpoint/2010/main" val="22966063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Connect Health Powerpoint">
      <a:dk1>
        <a:srgbClr val="53565A"/>
      </a:dk1>
      <a:lt1>
        <a:sysClr val="window" lastClr="FFFFFF"/>
      </a:lt1>
      <a:dk2>
        <a:srgbClr val="53565A"/>
      </a:dk2>
      <a:lt2>
        <a:srgbClr val="DBDCDD"/>
      </a:lt2>
      <a:accent1>
        <a:srgbClr val="53565A"/>
      </a:accent1>
      <a:accent2>
        <a:srgbClr val="ECE81A"/>
      </a:accent2>
      <a:accent3>
        <a:srgbClr val="165788"/>
      </a:accent3>
      <a:accent4>
        <a:srgbClr val="53565A"/>
      </a:accent4>
      <a:accent5>
        <a:srgbClr val="009FDA"/>
      </a:accent5>
      <a:accent6>
        <a:srgbClr val="722EA5"/>
      </a:accent6>
      <a:hlink>
        <a:srgbClr val="0563C1"/>
      </a:hlink>
      <a:folHlink>
        <a:srgbClr val="954F72"/>
      </a:folHlink>
    </a:clrScheme>
    <a:fontScheme name="Connect Health fo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nnectHealth-Template.pptx" id="{FE90A960-DCE8-4906-9025-E410EAB8948F}" vid="{E002E5D1-DF9E-4E33-ACAA-57C5CC207042}"/>
    </a:ext>
  </a:ext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owerPoint Presentation template_v1" id="{0F607C16-D9A0-4D64-A199-994EC6A956EC}" vid="{C06F030F-0071-4230-81C2-768B9C420A37}"/>
    </a:ext>
  </a:extLst>
</a:theme>
</file>

<file path=ppt/theme/theme4.xml><?xml version="1.0" encoding="utf-8"?>
<a:theme xmlns:a="http://schemas.openxmlformats.org/drawingml/2006/main" name="1_Custom Design">
  <a:themeElements>
    <a:clrScheme name="Connect Health Powerpoint">
      <a:dk1>
        <a:srgbClr val="53565A"/>
      </a:dk1>
      <a:lt1>
        <a:sysClr val="window" lastClr="FFFFFF"/>
      </a:lt1>
      <a:dk2>
        <a:srgbClr val="53565A"/>
      </a:dk2>
      <a:lt2>
        <a:srgbClr val="DBDCDD"/>
      </a:lt2>
      <a:accent1>
        <a:srgbClr val="53565A"/>
      </a:accent1>
      <a:accent2>
        <a:srgbClr val="ECE81A"/>
      </a:accent2>
      <a:accent3>
        <a:srgbClr val="165788"/>
      </a:accent3>
      <a:accent4>
        <a:srgbClr val="53565A"/>
      </a:accent4>
      <a:accent5>
        <a:srgbClr val="009FDA"/>
      </a:accent5>
      <a:accent6>
        <a:srgbClr val="722EA5"/>
      </a:accent6>
      <a:hlink>
        <a:srgbClr val="0563C1"/>
      </a:hlink>
      <a:folHlink>
        <a:srgbClr val="954F72"/>
      </a:folHlink>
    </a:clrScheme>
    <a:fontScheme name="Connect Health fo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nnectHealth-Template.pptx" id="{FE90A960-DCE8-4906-9025-E410EAB8948F}" vid="{E002E5D1-DF9E-4E33-ACAA-57C5CC207042}"/>
    </a:ext>
  </a:ext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owerPoint Presentation template_v1" id="{0F607C16-D9A0-4D64-A199-994EC6A956EC}" vid="{C06F030F-0071-4230-81C2-768B9C420A37}"/>
    </a:ext>
  </a:extLst>
</a:theme>
</file>

<file path=ppt/theme/theme6.xml><?xml version="1.0" encoding="utf-8"?>
<a:theme xmlns:a="http://schemas.openxmlformats.org/drawingml/2006/main" name="Title slide">
  <a:themeElements>
    <a:clrScheme name="Connect Health Powerpoint">
      <a:dk1>
        <a:srgbClr val="53565A"/>
      </a:dk1>
      <a:lt1>
        <a:sysClr val="window" lastClr="FFFFFF"/>
      </a:lt1>
      <a:dk2>
        <a:srgbClr val="53565A"/>
      </a:dk2>
      <a:lt2>
        <a:srgbClr val="DBDCDD"/>
      </a:lt2>
      <a:accent1>
        <a:srgbClr val="53565A"/>
      </a:accent1>
      <a:accent2>
        <a:srgbClr val="ECE81A"/>
      </a:accent2>
      <a:accent3>
        <a:srgbClr val="165788"/>
      </a:accent3>
      <a:accent4>
        <a:srgbClr val="53565A"/>
      </a:accent4>
      <a:accent5>
        <a:srgbClr val="009FDA"/>
      </a:accent5>
      <a:accent6>
        <a:srgbClr val="722EA5"/>
      </a:accent6>
      <a:hlink>
        <a:srgbClr val="0563C1"/>
      </a:hlink>
      <a:folHlink>
        <a:srgbClr val="954F72"/>
      </a:folHlink>
    </a:clrScheme>
    <a:fontScheme name="Connect Health fo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nnectHealth-Template.pptx" id="{FE90A960-DCE8-4906-9025-E410EAB8948F}" vid="{DD2B8262-DACA-4C56-9AF6-419068035B26}"/>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119</TotalTime>
  <Words>912</Words>
  <Application>Microsoft Office PowerPoint</Application>
  <PresentationFormat>Widescreen</PresentationFormat>
  <Paragraphs>221</Paragraphs>
  <Slides>36</Slides>
  <Notes>19</Notes>
  <HiddenSlides>0</HiddenSlides>
  <MMClips>1</MMClips>
  <ScaleCrop>false</ScaleCrop>
  <HeadingPairs>
    <vt:vector size="8" baseType="variant">
      <vt:variant>
        <vt:lpstr>Fonts Used</vt:lpstr>
      </vt:variant>
      <vt:variant>
        <vt:i4>8</vt:i4>
      </vt:variant>
      <vt:variant>
        <vt:lpstr>Theme</vt:lpstr>
      </vt:variant>
      <vt:variant>
        <vt:i4>6</vt:i4>
      </vt:variant>
      <vt:variant>
        <vt:lpstr>Embedded OLE Servers</vt:lpstr>
      </vt:variant>
      <vt:variant>
        <vt:i4>1</vt:i4>
      </vt:variant>
      <vt:variant>
        <vt:lpstr>Slide Titles</vt:lpstr>
      </vt:variant>
      <vt:variant>
        <vt:i4>36</vt:i4>
      </vt:variant>
    </vt:vector>
  </HeadingPairs>
  <TitlesOfParts>
    <vt:vector size="51" baseType="lpstr">
      <vt:lpstr>ＭＳ Ｐゴシック</vt:lpstr>
      <vt:lpstr>Arial</vt:lpstr>
      <vt:lpstr>Calibri</vt:lpstr>
      <vt:lpstr>Calibri Light</vt:lpstr>
      <vt:lpstr>Helvetica Neue</vt:lpstr>
      <vt:lpstr>Source Sans Pro</vt:lpstr>
      <vt:lpstr>Verdana</vt:lpstr>
      <vt:lpstr>Wingdings</vt:lpstr>
      <vt:lpstr>Office Theme</vt:lpstr>
      <vt:lpstr>Custom Design</vt:lpstr>
      <vt:lpstr>3_Office Theme</vt:lpstr>
      <vt:lpstr>1_Custom Design</vt:lpstr>
      <vt:lpstr>4_Office Theme</vt:lpstr>
      <vt:lpstr>Title slide</vt:lpstr>
      <vt:lpstr>Chart</vt:lpstr>
      <vt:lpstr>Data</vt:lpstr>
      <vt:lpstr>Connect Health 1993-2018</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EQ5D - National Joint Registry 2015</vt:lpstr>
      <vt:lpstr>EQ5D Orthopaedic study Stockholm</vt:lpstr>
      <vt:lpstr>Subacromial pain  (  =subacromial decompression)</vt:lpstr>
      <vt:lpstr>PowerPoint Presentation</vt:lpstr>
      <vt:lpstr>EQ5D – 5L</vt:lpstr>
      <vt:lpstr>PowerPoint Presentation</vt:lpstr>
      <vt:lpstr>Freeman HJR</vt:lpstr>
      <vt:lpstr>Freeman KJR </vt:lpstr>
      <vt:lpstr>STGH Hip</vt:lpstr>
      <vt:lpstr>STGH - Knee</vt:lpstr>
      <vt:lpstr>University of Hartlepool Hospital - Hip</vt:lpstr>
      <vt:lpstr>PowerPoint Presentation</vt:lpstr>
      <vt:lpstr>Connect Health EQ5D outcomes 2012-16</vt:lpstr>
      <vt:lpstr>NE NHS Surgery Centre - Knee</vt:lpstr>
      <vt:lpstr>Connect Data Warehouse</vt:lpstr>
      <vt:lpstr>Live demo</vt:lpstr>
      <vt:lpstr>PowerPoint Presentation</vt:lpstr>
      <vt:lpstr>PowerPoint Presentation</vt:lpstr>
      <vt:lpstr>Q2 2018 July-Sept- “ Central”</vt:lpstr>
      <vt:lpstr>PowerPoint Presentation</vt:lpstr>
      <vt:lpstr>PowerPoint Presentation</vt:lpstr>
      <vt:lpstr>PowerPoint Presentation</vt:lpstr>
      <vt:lpstr>PowerPoint Presentation</vt:lpstr>
      <vt:lpstr>Last 12 months Connect EQ5D outcomes</vt:lpstr>
      <vt:lpstr>All-time completed Connect EQ5D outcomes - Nov 18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dc:title>
  <dc:creator>Graeme Wilkes</dc:creator>
  <cp:lastModifiedBy>Graeme Wilkes</cp:lastModifiedBy>
  <cp:revision>1</cp:revision>
  <dcterms:created xsi:type="dcterms:W3CDTF">2018-11-08T18:32:41Z</dcterms:created>
  <dcterms:modified xsi:type="dcterms:W3CDTF">2018-11-13T22:04:53Z</dcterms:modified>
</cp:coreProperties>
</file>