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77" r:id="rId2"/>
    <p:sldId id="288" r:id="rId3"/>
    <p:sldId id="326" r:id="rId4"/>
    <p:sldId id="346" r:id="rId5"/>
    <p:sldId id="368" r:id="rId6"/>
    <p:sldId id="361" r:id="rId7"/>
    <p:sldId id="301" r:id="rId8"/>
    <p:sldId id="359" r:id="rId9"/>
    <p:sldId id="320" r:id="rId10"/>
    <p:sldId id="324" r:id="rId11"/>
    <p:sldId id="321" r:id="rId12"/>
    <p:sldId id="323" r:id="rId13"/>
    <p:sldId id="322" r:id="rId14"/>
    <p:sldId id="325" r:id="rId15"/>
    <p:sldId id="319" r:id="rId16"/>
    <p:sldId id="360" r:id="rId17"/>
    <p:sldId id="348" r:id="rId18"/>
    <p:sldId id="349" r:id="rId19"/>
    <p:sldId id="350" r:id="rId20"/>
    <p:sldId id="352" r:id="rId21"/>
    <p:sldId id="355" r:id="rId22"/>
    <p:sldId id="354" r:id="rId23"/>
    <p:sldId id="356" r:id="rId24"/>
    <p:sldId id="363" r:id="rId25"/>
    <p:sldId id="364" r:id="rId26"/>
    <p:sldId id="365" r:id="rId27"/>
    <p:sldId id="366" r:id="rId28"/>
    <p:sldId id="35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54C3"/>
    <a:srgbClr val="6F64C3"/>
    <a:srgbClr val="FFAF00"/>
    <a:srgbClr val="FFC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4" autoAdjust="0"/>
    <p:restoredTop sz="96395" autoAdjust="0"/>
  </p:normalViewPr>
  <p:slideViewPr>
    <p:cSldViewPr snapToGrid="0" snapToObjects="1">
      <p:cViewPr varScale="1">
        <p:scale>
          <a:sx n="115" d="100"/>
          <a:sy n="115" d="100"/>
        </p:scale>
        <p:origin x="1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3" d="100"/>
        <a:sy n="123" d="100"/>
      </p:scale>
      <p:origin x="0" y="0"/>
    </p:cViewPr>
  </p:sorterViewPr>
  <p:notesViewPr>
    <p:cSldViewPr snapToGrid="0" snapToObjects="1">
      <p:cViewPr varScale="1">
        <p:scale>
          <a:sx n="69" d="100"/>
          <a:sy n="69" d="100"/>
        </p:scale>
        <p:origin x="278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C0F4EB-7275-4359-B8BC-E50997F25849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27C9B1-20C1-4CA8-966F-B0731455F757}">
      <dgm:prSet phldrT="[Text]"/>
      <dgm:spPr/>
      <dgm:t>
        <a:bodyPr/>
        <a:lstStyle/>
        <a:p>
          <a:r>
            <a:rPr lang="en-US" dirty="0" smtClean="0"/>
            <a:t>2007</a:t>
          </a:r>
          <a:endParaRPr lang="en-US" dirty="0"/>
        </a:p>
      </dgm:t>
    </dgm:pt>
    <dgm:pt modelId="{8333C9AD-59ED-4380-848A-461CB40DAC83}" type="parTrans" cxnId="{F183A65E-1A7B-4269-995A-48CBA2DE9192}">
      <dgm:prSet/>
      <dgm:spPr/>
      <dgm:t>
        <a:bodyPr/>
        <a:lstStyle/>
        <a:p>
          <a:endParaRPr lang="en-US"/>
        </a:p>
      </dgm:t>
    </dgm:pt>
    <dgm:pt modelId="{DA86FF3F-119C-4FAD-8114-B9D9BFC3047B}" type="sibTrans" cxnId="{F183A65E-1A7B-4269-995A-48CBA2DE9192}">
      <dgm:prSet/>
      <dgm:spPr/>
      <dgm:t>
        <a:bodyPr/>
        <a:lstStyle/>
        <a:p>
          <a:endParaRPr lang="en-US"/>
        </a:p>
      </dgm:t>
    </dgm:pt>
    <dgm:pt modelId="{0BC2CE74-4DAD-49AC-B0E7-A32F1D61A084}">
      <dgm:prSet phldrT="[Text]"/>
      <dgm:spPr/>
      <dgm:t>
        <a:bodyPr/>
        <a:lstStyle/>
        <a:p>
          <a:r>
            <a:rPr lang="en-US" dirty="0" smtClean="0"/>
            <a:t>iPhone</a:t>
          </a:r>
          <a:endParaRPr lang="en-US" dirty="0"/>
        </a:p>
      </dgm:t>
    </dgm:pt>
    <dgm:pt modelId="{E6ACF17D-F6C2-40E3-B4A9-A93B99CDA7AE}" type="parTrans" cxnId="{F7BDA9C7-88EF-4DA3-91E1-7D9635F8F486}">
      <dgm:prSet/>
      <dgm:spPr/>
      <dgm:t>
        <a:bodyPr/>
        <a:lstStyle/>
        <a:p>
          <a:endParaRPr lang="en-US"/>
        </a:p>
      </dgm:t>
    </dgm:pt>
    <dgm:pt modelId="{6875085B-6C9B-4252-A860-44E1C22EA765}" type="sibTrans" cxnId="{F7BDA9C7-88EF-4DA3-91E1-7D9635F8F486}">
      <dgm:prSet/>
      <dgm:spPr/>
      <dgm:t>
        <a:bodyPr/>
        <a:lstStyle/>
        <a:p>
          <a:endParaRPr lang="en-US"/>
        </a:p>
      </dgm:t>
    </dgm:pt>
    <dgm:pt modelId="{0FE84AD5-7506-4B7C-A5BF-522F2CAFDDAD}">
      <dgm:prSet phldrT="[Text]"/>
      <dgm:spPr/>
      <dgm:t>
        <a:bodyPr/>
        <a:lstStyle/>
        <a:p>
          <a:r>
            <a:rPr lang="en-US" dirty="0" smtClean="0"/>
            <a:t>2008</a:t>
          </a:r>
          <a:endParaRPr lang="en-US" dirty="0"/>
        </a:p>
      </dgm:t>
    </dgm:pt>
    <dgm:pt modelId="{69ADA335-E93D-4800-A732-3A9057A7AE1E}" type="parTrans" cxnId="{88B82CDB-0D28-4ED4-A065-16E2EB550975}">
      <dgm:prSet/>
      <dgm:spPr/>
      <dgm:t>
        <a:bodyPr/>
        <a:lstStyle/>
        <a:p>
          <a:endParaRPr lang="en-US"/>
        </a:p>
      </dgm:t>
    </dgm:pt>
    <dgm:pt modelId="{3A498169-6458-4110-88CB-CEF94E1AAD70}" type="sibTrans" cxnId="{88B82CDB-0D28-4ED4-A065-16E2EB550975}">
      <dgm:prSet/>
      <dgm:spPr/>
      <dgm:t>
        <a:bodyPr/>
        <a:lstStyle/>
        <a:p>
          <a:endParaRPr lang="en-US"/>
        </a:p>
      </dgm:t>
    </dgm:pt>
    <dgm:pt modelId="{03EA9750-BA14-4BB4-8655-FEE81B04930B}">
      <dgm:prSet phldrT="[Text]"/>
      <dgm:spPr/>
      <dgm:t>
        <a:bodyPr/>
        <a:lstStyle/>
        <a:p>
          <a:r>
            <a:rPr lang="en-US" dirty="0" smtClean="0"/>
            <a:t>Apple App Store</a:t>
          </a:r>
          <a:endParaRPr lang="en-US" dirty="0"/>
        </a:p>
      </dgm:t>
    </dgm:pt>
    <dgm:pt modelId="{DDFE6CE8-EAA1-48BA-ABE6-66EB2052F269}" type="parTrans" cxnId="{B88FB85F-95D8-45BF-AC74-64C3BE381CC3}">
      <dgm:prSet/>
      <dgm:spPr/>
      <dgm:t>
        <a:bodyPr/>
        <a:lstStyle/>
        <a:p>
          <a:endParaRPr lang="en-US"/>
        </a:p>
      </dgm:t>
    </dgm:pt>
    <dgm:pt modelId="{206A0A0D-6BA6-4298-B944-05CCDE8DAEBF}" type="sibTrans" cxnId="{B88FB85F-95D8-45BF-AC74-64C3BE381CC3}">
      <dgm:prSet/>
      <dgm:spPr/>
      <dgm:t>
        <a:bodyPr/>
        <a:lstStyle/>
        <a:p>
          <a:endParaRPr lang="en-US"/>
        </a:p>
      </dgm:t>
    </dgm:pt>
    <dgm:pt modelId="{05B87E64-1C43-4B2E-AB06-CC800699971B}">
      <dgm:prSet phldrT="[Text]"/>
      <dgm:spPr/>
      <dgm:t>
        <a:bodyPr/>
        <a:lstStyle/>
        <a:p>
          <a:r>
            <a:rPr lang="en-US" dirty="0" smtClean="0"/>
            <a:t>2009</a:t>
          </a:r>
          <a:endParaRPr lang="en-US" dirty="0"/>
        </a:p>
      </dgm:t>
    </dgm:pt>
    <dgm:pt modelId="{50046DA4-F07D-4161-B4A8-A77B12BD0603}" type="parTrans" cxnId="{B9B119E4-C256-46F8-9362-DDA06D45A5BA}">
      <dgm:prSet/>
      <dgm:spPr/>
      <dgm:t>
        <a:bodyPr/>
        <a:lstStyle/>
        <a:p>
          <a:endParaRPr lang="en-US"/>
        </a:p>
      </dgm:t>
    </dgm:pt>
    <dgm:pt modelId="{69C72634-0CC7-4869-B143-C7F930373D44}" type="sibTrans" cxnId="{B9B119E4-C256-46F8-9362-DDA06D45A5BA}">
      <dgm:prSet/>
      <dgm:spPr/>
      <dgm:t>
        <a:bodyPr/>
        <a:lstStyle/>
        <a:p>
          <a:endParaRPr lang="en-US"/>
        </a:p>
      </dgm:t>
    </dgm:pt>
    <dgm:pt modelId="{F2FE256B-8C29-4A70-8C4D-F5A0326F13F6}">
      <dgm:prSet phldrT="[Text]"/>
      <dgm:spPr/>
      <dgm:t>
        <a:bodyPr/>
        <a:lstStyle/>
        <a:p>
          <a:r>
            <a:rPr lang="en-US" dirty="0" smtClean="0"/>
            <a:t>Spotify, GPS, Twitter (mainstream)</a:t>
          </a:r>
          <a:endParaRPr lang="en-US" dirty="0"/>
        </a:p>
      </dgm:t>
    </dgm:pt>
    <dgm:pt modelId="{59F80121-C393-4F04-BF91-7E594DBF8FAE}" type="parTrans" cxnId="{7DFCF182-E613-4AA5-BF33-2F278DB5C869}">
      <dgm:prSet/>
      <dgm:spPr/>
      <dgm:t>
        <a:bodyPr/>
        <a:lstStyle/>
        <a:p>
          <a:endParaRPr lang="en-US"/>
        </a:p>
      </dgm:t>
    </dgm:pt>
    <dgm:pt modelId="{E82E3FE2-C012-4E0F-824A-6ED19055F0E7}" type="sibTrans" cxnId="{7DFCF182-E613-4AA5-BF33-2F278DB5C869}">
      <dgm:prSet/>
      <dgm:spPr/>
      <dgm:t>
        <a:bodyPr/>
        <a:lstStyle/>
        <a:p>
          <a:endParaRPr lang="en-US"/>
        </a:p>
      </dgm:t>
    </dgm:pt>
    <dgm:pt modelId="{2DF88979-4830-4A95-9E46-28FE63123811}">
      <dgm:prSet phldrT="[Text]"/>
      <dgm:spPr/>
      <dgm:t>
        <a:bodyPr/>
        <a:lstStyle/>
        <a:p>
          <a:r>
            <a:rPr lang="en-US" dirty="0" smtClean="0"/>
            <a:t>2010</a:t>
          </a:r>
          <a:endParaRPr lang="en-US" dirty="0"/>
        </a:p>
      </dgm:t>
    </dgm:pt>
    <dgm:pt modelId="{D0F0A3C4-227A-4DC1-8016-058EEE82D110}" type="parTrans" cxnId="{098B80B5-F17A-4A1C-A1D0-673B08E7EDAC}">
      <dgm:prSet/>
      <dgm:spPr/>
      <dgm:t>
        <a:bodyPr/>
        <a:lstStyle/>
        <a:p>
          <a:endParaRPr lang="en-US"/>
        </a:p>
      </dgm:t>
    </dgm:pt>
    <dgm:pt modelId="{C93E1C0D-4234-44FC-AAD9-985ABCAC232D}" type="sibTrans" cxnId="{098B80B5-F17A-4A1C-A1D0-673B08E7EDAC}">
      <dgm:prSet/>
      <dgm:spPr/>
      <dgm:t>
        <a:bodyPr/>
        <a:lstStyle/>
        <a:p>
          <a:endParaRPr lang="en-US"/>
        </a:p>
      </dgm:t>
    </dgm:pt>
    <dgm:pt modelId="{B9B5A511-249D-4DF9-9592-252335BC3206}">
      <dgm:prSet phldrT="[Text]"/>
      <dgm:spPr/>
      <dgm:t>
        <a:bodyPr/>
        <a:lstStyle/>
        <a:p>
          <a:r>
            <a:rPr lang="en-US" dirty="0" smtClean="0"/>
            <a:t>2011</a:t>
          </a:r>
          <a:endParaRPr lang="en-US" dirty="0"/>
        </a:p>
      </dgm:t>
    </dgm:pt>
    <dgm:pt modelId="{91251F6D-50F4-484D-8A89-74528446FC2B}" type="parTrans" cxnId="{1E395640-8B40-43FA-9664-42E7504D8BD3}">
      <dgm:prSet/>
      <dgm:spPr/>
      <dgm:t>
        <a:bodyPr/>
        <a:lstStyle/>
        <a:p>
          <a:endParaRPr lang="en-US"/>
        </a:p>
      </dgm:t>
    </dgm:pt>
    <dgm:pt modelId="{9C87B496-4859-4011-9A45-83D03CADAA73}" type="sibTrans" cxnId="{1E395640-8B40-43FA-9664-42E7504D8BD3}">
      <dgm:prSet/>
      <dgm:spPr/>
      <dgm:t>
        <a:bodyPr/>
        <a:lstStyle/>
        <a:p>
          <a:endParaRPr lang="en-US"/>
        </a:p>
      </dgm:t>
    </dgm:pt>
    <dgm:pt modelId="{D8DB9131-99D2-4E6D-AF64-F38F55F34FC8}">
      <dgm:prSet phldrT="[Text]"/>
      <dgm:spPr/>
      <dgm:t>
        <a:bodyPr/>
        <a:lstStyle/>
        <a:p>
          <a:r>
            <a:rPr lang="en-US" dirty="0" smtClean="0"/>
            <a:t>Kickstarter (crowd funding)</a:t>
          </a:r>
          <a:endParaRPr lang="en-US" dirty="0"/>
        </a:p>
      </dgm:t>
    </dgm:pt>
    <dgm:pt modelId="{012CEEC7-40B3-4765-9118-8482A313D57E}" type="parTrans" cxnId="{EC17BCA0-B44A-483F-97A5-E44C9DD9972D}">
      <dgm:prSet/>
      <dgm:spPr/>
      <dgm:t>
        <a:bodyPr/>
        <a:lstStyle/>
        <a:p>
          <a:endParaRPr lang="en-US"/>
        </a:p>
      </dgm:t>
    </dgm:pt>
    <dgm:pt modelId="{E3BB6888-7C30-4978-A0DE-9A92D31642AF}" type="sibTrans" cxnId="{EC17BCA0-B44A-483F-97A5-E44C9DD9972D}">
      <dgm:prSet/>
      <dgm:spPr/>
      <dgm:t>
        <a:bodyPr/>
        <a:lstStyle/>
        <a:p>
          <a:endParaRPr lang="en-US"/>
        </a:p>
      </dgm:t>
    </dgm:pt>
    <dgm:pt modelId="{6B8B2724-A5C9-4ED7-B41C-159D8C7C5A2A}">
      <dgm:prSet phldrT="[Text]"/>
      <dgm:spPr/>
      <dgm:t>
        <a:bodyPr/>
        <a:lstStyle/>
        <a:p>
          <a:r>
            <a:rPr lang="en-US" dirty="0" smtClean="0"/>
            <a:t>2012</a:t>
          </a:r>
          <a:endParaRPr lang="en-US" dirty="0"/>
        </a:p>
      </dgm:t>
    </dgm:pt>
    <dgm:pt modelId="{0D569BD4-443E-4A6E-ADF4-13819177C85E}" type="parTrans" cxnId="{619B499D-65B8-4DB2-B1C7-0D6A0F946A82}">
      <dgm:prSet/>
      <dgm:spPr/>
      <dgm:t>
        <a:bodyPr/>
        <a:lstStyle/>
        <a:p>
          <a:endParaRPr lang="en-US"/>
        </a:p>
      </dgm:t>
    </dgm:pt>
    <dgm:pt modelId="{4C4887BD-4E74-43CE-8A6A-95D30C4A2AA2}" type="sibTrans" cxnId="{619B499D-65B8-4DB2-B1C7-0D6A0F946A82}">
      <dgm:prSet/>
      <dgm:spPr/>
      <dgm:t>
        <a:bodyPr/>
        <a:lstStyle/>
        <a:p>
          <a:endParaRPr lang="en-US"/>
        </a:p>
      </dgm:t>
    </dgm:pt>
    <dgm:pt modelId="{B081D092-5BF0-4C90-B39F-446DADB28747}">
      <dgm:prSet phldrT="[Text]"/>
      <dgm:spPr/>
      <dgm:t>
        <a:bodyPr/>
        <a:lstStyle/>
        <a:p>
          <a:r>
            <a:rPr lang="en-US" dirty="0" smtClean="0"/>
            <a:t>Voice technology</a:t>
          </a:r>
          <a:endParaRPr lang="en-US" dirty="0"/>
        </a:p>
      </dgm:t>
    </dgm:pt>
    <dgm:pt modelId="{10C0B233-358C-40A9-B850-A8BC1045B830}" type="parTrans" cxnId="{AA1BE163-BBE7-42BB-A1F3-BC3921F2341E}">
      <dgm:prSet/>
      <dgm:spPr/>
      <dgm:t>
        <a:bodyPr/>
        <a:lstStyle/>
        <a:p>
          <a:endParaRPr lang="en-US"/>
        </a:p>
      </dgm:t>
    </dgm:pt>
    <dgm:pt modelId="{96F7BF5D-DFD7-4C5C-A105-FCD5D71CB830}" type="sibTrans" cxnId="{AA1BE163-BBE7-42BB-A1F3-BC3921F2341E}">
      <dgm:prSet/>
      <dgm:spPr/>
      <dgm:t>
        <a:bodyPr/>
        <a:lstStyle/>
        <a:p>
          <a:endParaRPr lang="en-US"/>
        </a:p>
      </dgm:t>
    </dgm:pt>
    <dgm:pt modelId="{0CB32199-BED7-49E8-8239-1895EC28B9C3}">
      <dgm:prSet phldrT="[Text]"/>
      <dgm:spPr/>
      <dgm:t>
        <a:bodyPr/>
        <a:lstStyle/>
        <a:p>
          <a:r>
            <a:rPr lang="en-US" dirty="0" smtClean="0"/>
            <a:t>Google Glass</a:t>
          </a:r>
          <a:endParaRPr lang="en-US" dirty="0"/>
        </a:p>
      </dgm:t>
    </dgm:pt>
    <dgm:pt modelId="{326722C0-C0C4-4162-A667-AA6379FDBCE2}" type="parTrans" cxnId="{3A110F66-067C-4DD4-BE0B-C146EA4E4F11}">
      <dgm:prSet/>
      <dgm:spPr/>
      <dgm:t>
        <a:bodyPr/>
        <a:lstStyle/>
        <a:p>
          <a:endParaRPr lang="en-US"/>
        </a:p>
      </dgm:t>
    </dgm:pt>
    <dgm:pt modelId="{D369F534-1AA6-4E99-B801-576A9F8989B8}" type="sibTrans" cxnId="{3A110F66-067C-4DD4-BE0B-C146EA4E4F11}">
      <dgm:prSet/>
      <dgm:spPr/>
      <dgm:t>
        <a:bodyPr/>
        <a:lstStyle/>
        <a:p>
          <a:endParaRPr lang="en-US"/>
        </a:p>
      </dgm:t>
    </dgm:pt>
    <dgm:pt modelId="{BB0CD942-D10C-4C47-A091-EFE8FEBCEFCC}" type="pres">
      <dgm:prSet presAssocID="{4DC0F4EB-7275-4359-B8BC-E50997F2584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096DBA5-4D0C-4433-9A85-601D4BB8B2B9}" type="pres">
      <dgm:prSet presAssocID="{2827C9B1-20C1-4CA8-966F-B0731455F757}" presName="composite" presStyleCnt="0"/>
      <dgm:spPr/>
    </dgm:pt>
    <dgm:pt modelId="{061FBCA2-8B49-43AD-AE28-AAC7C8D0798C}" type="pres">
      <dgm:prSet presAssocID="{2827C9B1-20C1-4CA8-966F-B0731455F757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AE957A-D686-4E8C-87A0-BBABE547AB21}" type="pres">
      <dgm:prSet presAssocID="{2827C9B1-20C1-4CA8-966F-B0731455F757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8C95BE-7859-4C50-8AEB-387758831BB4}" type="pres">
      <dgm:prSet presAssocID="{DA86FF3F-119C-4FAD-8114-B9D9BFC3047B}" presName="sp" presStyleCnt="0"/>
      <dgm:spPr/>
    </dgm:pt>
    <dgm:pt modelId="{5F1FFB91-B694-4427-95FF-569A62ECE59D}" type="pres">
      <dgm:prSet presAssocID="{0FE84AD5-7506-4B7C-A5BF-522F2CAFDDAD}" presName="composite" presStyleCnt="0"/>
      <dgm:spPr/>
    </dgm:pt>
    <dgm:pt modelId="{AFEBC268-538A-4817-A2D6-96CF11A4813D}" type="pres">
      <dgm:prSet presAssocID="{0FE84AD5-7506-4B7C-A5BF-522F2CAFDDAD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A96013-A465-4318-9297-43DE9A9B8C6F}" type="pres">
      <dgm:prSet presAssocID="{0FE84AD5-7506-4B7C-A5BF-522F2CAFDDAD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A13625-6ACB-4E5B-885C-7912ADAD1256}" type="pres">
      <dgm:prSet presAssocID="{3A498169-6458-4110-88CB-CEF94E1AAD70}" presName="sp" presStyleCnt="0"/>
      <dgm:spPr/>
    </dgm:pt>
    <dgm:pt modelId="{BE2E6AF5-AA40-4CFD-A4F4-E3362AC9894C}" type="pres">
      <dgm:prSet presAssocID="{05B87E64-1C43-4B2E-AB06-CC800699971B}" presName="composite" presStyleCnt="0"/>
      <dgm:spPr/>
    </dgm:pt>
    <dgm:pt modelId="{D4607FE3-54C9-4B78-8C9B-7F68A63EE928}" type="pres">
      <dgm:prSet presAssocID="{05B87E64-1C43-4B2E-AB06-CC800699971B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1C7355-ACEA-49D4-979F-D3717AAAEB88}" type="pres">
      <dgm:prSet presAssocID="{05B87E64-1C43-4B2E-AB06-CC800699971B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34845C-FEF1-4721-8906-0C3EBDCD1C99}" type="pres">
      <dgm:prSet presAssocID="{69C72634-0CC7-4869-B143-C7F930373D44}" presName="sp" presStyleCnt="0"/>
      <dgm:spPr/>
    </dgm:pt>
    <dgm:pt modelId="{73D49F21-AAB6-47C7-8366-DD1C1B4318E9}" type="pres">
      <dgm:prSet presAssocID="{2DF88979-4830-4A95-9E46-28FE63123811}" presName="composite" presStyleCnt="0"/>
      <dgm:spPr/>
    </dgm:pt>
    <dgm:pt modelId="{D4EEF577-173B-4F00-B5A4-6FF3417CBAA9}" type="pres">
      <dgm:prSet presAssocID="{2DF88979-4830-4A95-9E46-28FE63123811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44D3A5-DED0-4215-A931-44EA96A62C73}" type="pres">
      <dgm:prSet presAssocID="{2DF88979-4830-4A95-9E46-28FE63123811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B3DB52-7319-4F67-B989-0BCEB0405E81}" type="pres">
      <dgm:prSet presAssocID="{C93E1C0D-4234-44FC-AAD9-985ABCAC232D}" presName="sp" presStyleCnt="0"/>
      <dgm:spPr/>
    </dgm:pt>
    <dgm:pt modelId="{8FA0E86A-D423-4B29-95B3-2C547DE340C0}" type="pres">
      <dgm:prSet presAssocID="{B9B5A511-249D-4DF9-9592-252335BC3206}" presName="composite" presStyleCnt="0"/>
      <dgm:spPr/>
    </dgm:pt>
    <dgm:pt modelId="{C817851D-47C7-4E52-A5D8-006047083F31}" type="pres">
      <dgm:prSet presAssocID="{B9B5A511-249D-4DF9-9592-252335BC3206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1FDAA4-714B-46E1-B37E-16A134FE3A0F}" type="pres">
      <dgm:prSet presAssocID="{B9B5A511-249D-4DF9-9592-252335BC3206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55F0EE-90A0-48E9-99BD-AE85EA864E27}" type="pres">
      <dgm:prSet presAssocID="{9C87B496-4859-4011-9A45-83D03CADAA73}" presName="sp" presStyleCnt="0"/>
      <dgm:spPr/>
    </dgm:pt>
    <dgm:pt modelId="{31040604-8D1B-4208-9B27-89D737FE4F31}" type="pres">
      <dgm:prSet presAssocID="{6B8B2724-A5C9-4ED7-B41C-159D8C7C5A2A}" presName="composite" presStyleCnt="0"/>
      <dgm:spPr/>
    </dgm:pt>
    <dgm:pt modelId="{FAE36C88-BE9D-47B0-9AB8-40AB41ED6E60}" type="pres">
      <dgm:prSet presAssocID="{6B8B2724-A5C9-4ED7-B41C-159D8C7C5A2A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02ECCB-1D3E-4313-A7A8-08E504335753}" type="pres">
      <dgm:prSet presAssocID="{6B8B2724-A5C9-4ED7-B41C-159D8C7C5A2A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41DC188-119A-4749-A961-C46E38300A82}" type="presOf" srcId="{2DF88979-4830-4A95-9E46-28FE63123811}" destId="{D4EEF577-173B-4F00-B5A4-6FF3417CBAA9}" srcOrd="0" destOrd="0" presId="urn:microsoft.com/office/officeart/2005/8/layout/chevron2"/>
    <dgm:cxn modelId="{CE41A976-F240-49D3-88F5-1FBD353E36D1}" type="presOf" srcId="{D8DB9131-99D2-4E6D-AF64-F38F55F34FC8}" destId="{3444D3A5-DED0-4215-A931-44EA96A62C73}" srcOrd="0" destOrd="0" presId="urn:microsoft.com/office/officeart/2005/8/layout/chevron2"/>
    <dgm:cxn modelId="{5D003BAA-8416-4D40-B94B-B04E604EF040}" type="presOf" srcId="{0BC2CE74-4DAD-49AC-B0E7-A32F1D61A084}" destId="{7DAE957A-D686-4E8C-87A0-BBABE547AB21}" srcOrd="0" destOrd="0" presId="urn:microsoft.com/office/officeart/2005/8/layout/chevron2"/>
    <dgm:cxn modelId="{B88FB85F-95D8-45BF-AC74-64C3BE381CC3}" srcId="{0FE84AD5-7506-4B7C-A5BF-522F2CAFDDAD}" destId="{03EA9750-BA14-4BB4-8655-FEE81B04930B}" srcOrd="0" destOrd="0" parTransId="{DDFE6CE8-EAA1-48BA-ABE6-66EB2052F269}" sibTransId="{206A0A0D-6BA6-4298-B944-05CCDE8DAEBF}"/>
    <dgm:cxn modelId="{619B499D-65B8-4DB2-B1C7-0D6A0F946A82}" srcId="{4DC0F4EB-7275-4359-B8BC-E50997F25849}" destId="{6B8B2724-A5C9-4ED7-B41C-159D8C7C5A2A}" srcOrd="5" destOrd="0" parTransId="{0D569BD4-443E-4A6E-ADF4-13819177C85E}" sibTransId="{4C4887BD-4E74-43CE-8A6A-95D30C4A2AA2}"/>
    <dgm:cxn modelId="{F183A65E-1A7B-4269-995A-48CBA2DE9192}" srcId="{4DC0F4EB-7275-4359-B8BC-E50997F25849}" destId="{2827C9B1-20C1-4CA8-966F-B0731455F757}" srcOrd="0" destOrd="0" parTransId="{8333C9AD-59ED-4380-848A-461CB40DAC83}" sibTransId="{DA86FF3F-119C-4FAD-8114-B9D9BFC3047B}"/>
    <dgm:cxn modelId="{FE966179-EA9A-44AB-A0F3-B41FC4B36933}" type="presOf" srcId="{05B87E64-1C43-4B2E-AB06-CC800699971B}" destId="{D4607FE3-54C9-4B78-8C9B-7F68A63EE928}" srcOrd="0" destOrd="0" presId="urn:microsoft.com/office/officeart/2005/8/layout/chevron2"/>
    <dgm:cxn modelId="{098B80B5-F17A-4A1C-A1D0-673B08E7EDAC}" srcId="{4DC0F4EB-7275-4359-B8BC-E50997F25849}" destId="{2DF88979-4830-4A95-9E46-28FE63123811}" srcOrd="3" destOrd="0" parTransId="{D0F0A3C4-227A-4DC1-8016-058EEE82D110}" sibTransId="{C93E1C0D-4234-44FC-AAD9-985ABCAC232D}"/>
    <dgm:cxn modelId="{2F23FDA2-9811-4127-A9EE-E90943BE5A90}" type="presOf" srcId="{03EA9750-BA14-4BB4-8655-FEE81B04930B}" destId="{B9A96013-A465-4318-9297-43DE9A9B8C6F}" srcOrd="0" destOrd="0" presId="urn:microsoft.com/office/officeart/2005/8/layout/chevron2"/>
    <dgm:cxn modelId="{6BF5399B-3F0C-40E5-AD16-1A994C8742A4}" type="presOf" srcId="{0CB32199-BED7-49E8-8239-1895EC28B9C3}" destId="{0702ECCB-1D3E-4313-A7A8-08E504335753}" srcOrd="0" destOrd="0" presId="urn:microsoft.com/office/officeart/2005/8/layout/chevron2"/>
    <dgm:cxn modelId="{7DFCF182-E613-4AA5-BF33-2F278DB5C869}" srcId="{05B87E64-1C43-4B2E-AB06-CC800699971B}" destId="{F2FE256B-8C29-4A70-8C4D-F5A0326F13F6}" srcOrd="0" destOrd="0" parTransId="{59F80121-C393-4F04-BF91-7E594DBF8FAE}" sibTransId="{E82E3FE2-C012-4E0F-824A-6ED19055F0E7}"/>
    <dgm:cxn modelId="{345FA50B-B883-401D-8C8F-B756A43F91C7}" type="presOf" srcId="{F2FE256B-8C29-4A70-8C4D-F5A0326F13F6}" destId="{251C7355-ACEA-49D4-979F-D3717AAAEB88}" srcOrd="0" destOrd="0" presId="urn:microsoft.com/office/officeart/2005/8/layout/chevron2"/>
    <dgm:cxn modelId="{88B82CDB-0D28-4ED4-A065-16E2EB550975}" srcId="{4DC0F4EB-7275-4359-B8BC-E50997F25849}" destId="{0FE84AD5-7506-4B7C-A5BF-522F2CAFDDAD}" srcOrd="1" destOrd="0" parTransId="{69ADA335-E93D-4800-A732-3A9057A7AE1E}" sibTransId="{3A498169-6458-4110-88CB-CEF94E1AAD70}"/>
    <dgm:cxn modelId="{3A110F66-067C-4DD4-BE0B-C146EA4E4F11}" srcId="{6B8B2724-A5C9-4ED7-B41C-159D8C7C5A2A}" destId="{0CB32199-BED7-49E8-8239-1895EC28B9C3}" srcOrd="0" destOrd="0" parTransId="{326722C0-C0C4-4162-A667-AA6379FDBCE2}" sibTransId="{D369F534-1AA6-4E99-B801-576A9F8989B8}"/>
    <dgm:cxn modelId="{5474FA34-1950-418C-91AC-8875D70115C3}" type="presOf" srcId="{2827C9B1-20C1-4CA8-966F-B0731455F757}" destId="{061FBCA2-8B49-43AD-AE28-AAC7C8D0798C}" srcOrd="0" destOrd="0" presId="urn:microsoft.com/office/officeart/2005/8/layout/chevron2"/>
    <dgm:cxn modelId="{AA1BE163-BBE7-42BB-A1F3-BC3921F2341E}" srcId="{B9B5A511-249D-4DF9-9592-252335BC3206}" destId="{B081D092-5BF0-4C90-B39F-446DADB28747}" srcOrd="0" destOrd="0" parTransId="{10C0B233-358C-40A9-B850-A8BC1045B830}" sibTransId="{96F7BF5D-DFD7-4C5C-A105-FCD5D71CB830}"/>
    <dgm:cxn modelId="{DCF9E039-CC12-4FC4-A8A6-C9B14B32EDF9}" type="presOf" srcId="{0FE84AD5-7506-4B7C-A5BF-522F2CAFDDAD}" destId="{AFEBC268-538A-4817-A2D6-96CF11A4813D}" srcOrd="0" destOrd="0" presId="urn:microsoft.com/office/officeart/2005/8/layout/chevron2"/>
    <dgm:cxn modelId="{F5EC16E9-742C-4C84-802F-F742A2C7956B}" type="presOf" srcId="{B9B5A511-249D-4DF9-9592-252335BC3206}" destId="{C817851D-47C7-4E52-A5D8-006047083F31}" srcOrd="0" destOrd="0" presId="urn:microsoft.com/office/officeart/2005/8/layout/chevron2"/>
    <dgm:cxn modelId="{81916B68-6ED7-4F70-B04B-E97483FBE281}" type="presOf" srcId="{B081D092-5BF0-4C90-B39F-446DADB28747}" destId="{561FDAA4-714B-46E1-B37E-16A134FE3A0F}" srcOrd="0" destOrd="0" presId="urn:microsoft.com/office/officeart/2005/8/layout/chevron2"/>
    <dgm:cxn modelId="{8EB8F64C-2392-41BE-955A-DF7DA6221D5A}" type="presOf" srcId="{4DC0F4EB-7275-4359-B8BC-E50997F25849}" destId="{BB0CD942-D10C-4C47-A091-EFE8FEBCEFCC}" srcOrd="0" destOrd="0" presId="urn:microsoft.com/office/officeart/2005/8/layout/chevron2"/>
    <dgm:cxn modelId="{8B79A511-99E6-4678-A0C0-DD039E3F9C70}" type="presOf" srcId="{6B8B2724-A5C9-4ED7-B41C-159D8C7C5A2A}" destId="{FAE36C88-BE9D-47B0-9AB8-40AB41ED6E60}" srcOrd="0" destOrd="0" presId="urn:microsoft.com/office/officeart/2005/8/layout/chevron2"/>
    <dgm:cxn modelId="{EC17BCA0-B44A-483F-97A5-E44C9DD9972D}" srcId="{2DF88979-4830-4A95-9E46-28FE63123811}" destId="{D8DB9131-99D2-4E6D-AF64-F38F55F34FC8}" srcOrd="0" destOrd="0" parTransId="{012CEEC7-40B3-4765-9118-8482A313D57E}" sibTransId="{E3BB6888-7C30-4978-A0DE-9A92D31642AF}"/>
    <dgm:cxn modelId="{1E395640-8B40-43FA-9664-42E7504D8BD3}" srcId="{4DC0F4EB-7275-4359-B8BC-E50997F25849}" destId="{B9B5A511-249D-4DF9-9592-252335BC3206}" srcOrd="4" destOrd="0" parTransId="{91251F6D-50F4-484D-8A89-74528446FC2B}" sibTransId="{9C87B496-4859-4011-9A45-83D03CADAA73}"/>
    <dgm:cxn modelId="{F7BDA9C7-88EF-4DA3-91E1-7D9635F8F486}" srcId="{2827C9B1-20C1-4CA8-966F-B0731455F757}" destId="{0BC2CE74-4DAD-49AC-B0E7-A32F1D61A084}" srcOrd="0" destOrd="0" parTransId="{E6ACF17D-F6C2-40E3-B4A9-A93B99CDA7AE}" sibTransId="{6875085B-6C9B-4252-A860-44E1C22EA765}"/>
    <dgm:cxn modelId="{B9B119E4-C256-46F8-9362-DDA06D45A5BA}" srcId="{4DC0F4EB-7275-4359-B8BC-E50997F25849}" destId="{05B87E64-1C43-4B2E-AB06-CC800699971B}" srcOrd="2" destOrd="0" parTransId="{50046DA4-F07D-4161-B4A8-A77B12BD0603}" sibTransId="{69C72634-0CC7-4869-B143-C7F930373D44}"/>
    <dgm:cxn modelId="{962A8439-90E3-45B0-80A9-7C3C22C64C16}" type="presParOf" srcId="{BB0CD942-D10C-4C47-A091-EFE8FEBCEFCC}" destId="{1096DBA5-4D0C-4433-9A85-601D4BB8B2B9}" srcOrd="0" destOrd="0" presId="urn:microsoft.com/office/officeart/2005/8/layout/chevron2"/>
    <dgm:cxn modelId="{877720B2-0EC9-4DF6-BBCA-DDA3E751A506}" type="presParOf" srcId="{1096DBA5-4D0C-4433-9A85-601D4BB8B2B9}" destId="{061FBCA2-8B49-43AD-AE28-AAC7C8D0798C}" srcOrd="0" destOrd="0" presId="urn:microsoft.com/office/officeart/2005/8/layout/chevron2"/>
    <dgm:cxn modelId="{0635861F-3920-4780-9C6E-399530D11C3B}" type="presParOf" srcId="{1096DBA5-4D0C-4433-9A85-601D4BB8B2B9}" destId="{7DAE957A-D686-4E8C-87A0-BBABE547AB21}" srcOrd="1" destOrd="0" presId="urn:microsoft.com/office/officeart/2005/8/layout/chevron2"/>
    <dgm:cxn modelId="{7EA865E5-D812-4FFE-8F6F-AF16C6FBB937}" type="presParOf" srcId="{BB0CD942-D10C-4C47-A091-EFE8FEBCEFCC}" destId="{058C95BE-7859-4C50-8AEB-387758831BB4}" srcOrd="1" destOrd="0" presId="urn:microsoft.com/office/officeart/2005/8/layout/chevron2"/>
    <dgm:cxn modelId="{3637FE94-B449-4807-A2A4-6D1324546855}" type="presParOf" srcId="{BB0CD942-D10C-4C47-A091-EFE8FEBCEFCC}" destId="{5F1FFB91-B694-4427-95FF-569A62ECE59D}" srcOrd="2" destOrd="0" presId="urn:microsoft.com/office/officeart/2005/8/layout/chevron2"/>
    <dgm:cxn modelId="{4DB8EE91-F4D3-4E57-8472-7432694F007A}" type="presParOf" srcId="{5F1FFB91-B694-4427-95FF-569A62ECE59D}" destId="{AFEBC268-538A-4817-A2D6-96CF11A4813D}" srcOrd="0" destOrd="0" presId="urn:microsoft.com/office/officeart/2005/8/layout/chevron2"/>
    <dgm:cxn modelId="{8275498A-5EB3-47AB-8A0D-6F085B24D83D}" type="presParOf" srcId="{5F1FFB91-B694-4427-95FF-569A62ECE59D}" destId="{B9A96013-A465-4318-9297-43DE9A9B8C6F}" srcOrd="1" destOrd="0" presId="urn:microsoft.com/office/officeart/2005/8/layout/chevron2"/>
    <dgm:cxn modelId="{FEA5E246-5610-4727-A9F9-85B84C8559DA}" type="presParOf" srcId="{BB0CD942-D10C-4C47-A091-EFE8FEBCEFCC}" destId="{69A13625-6ACB-4E5B-885C-7912ADAD1256}" srcOrd="3" destOrd="0" presId="urn:microsoft.com/office/officeart/2005/8/layout/chevron2"/>
    <dgm:cxn modelId="{56CD6A94-498E-4810-A87A-93D3A70BC1AE}" type="presParOf" srcId="{BB0CD942-D10C-4C47-A091-EFE8FEBCEFCC}" destId="{BE2E6AF5-AA40-4CFD-A4F4-E3362AC9894C}" srcOrd="4" destOrd="0" presId="urn:microsoft.com/office/officeart/2005/8/layout/chevron2"/>
    <dgm:cxn modelId="{AFC9A6E7-5CB7-4F14-9D50-23448F69FA6B}" type="presParOf" srcId="{BE2E6AF5-AA40-4CFD-A4F4-E3362AC9894C}" destId="{D4607FE3-54C9-4B78-8C9B-7F68A63EE928}" srcOrd="0" destOrd="0" presId="urn:microsoft.com/office/officeart/2005/8/layout/chevron2"/>
    <dgm:cxn modelId="{C4D1E1E3-5C87-4FAE-B9C8-688EDE25B312}" type="presParOf" srcId="{BE2E6AF5-AA40-4CFD-A4F4-E3362AC9894C}" destId="{251C7355-ACEA-49D4-979F-D3717AAAEB88}" srcOrd="1" destOrd="0" presId="urn:microsoft.com/office/officeart/2005/8/layout/chevron2"/>
    <dgm:cxn modelId="{6F207DCF-4762-4412-B3AC-947B35D1F984}" type="presParOf" srcId="{BB0CD942-D10C-4C47-A091-EFE8FEBCEFCC}" destId="{A534845C-FEF1-4721-8906-0C3EBDCD1C99}" srcOrd="5" destOrd="0" presId="urn:microsoft.com/office/officeart/2005/8/layout/chevron2"/>
    <dgm:cxn modelId="{EBBC6686-9843-4F56-A0DD-0468EB2932F5}" type="presParOf" srcId="{BB0CD942-D10C-4C47-A091-EFE8FEBCEFCC}" destId="{73D49F21-AAB6-47C7-8366-DD1C1B4318E9}" srcOrd="6" destOrd="0" presId="urn:microsoft.com/office/officeart/2005/8/layout/chevron2"/>
    <dgm:cxn modelId="{B26526DC-A04A-4A5B-83FB-E0AA23328D1E}" type="presParOf" srcId="{73D49F21-AAB6-47C7-8366-DD1C1B4318E9}" destId="{D4EEF577-173B-4F00-B5A4-6FF3417CBAA9}" srcOrd="0" destOrd="0" presId="urn:microsoft.com/office/officeart/2005/8/layout/chevron2"/>
    <dgm:cxn modelId="{0EED0F1E-D7BB-4019-B745-B689A33984CF}" type="presParOf" srcId="{73D49F21-AAB6-47C7-8366-DD1C1B4318E9}" destId="{3444D3A5-DED0-4215-A931-44EA96A62C73}" srcOrd="1" destOrd="0" presId="urn:microsoft.com/office/officeart/2005/8/layout/chevron2"/>
    <dgm:cxn modelId="{3528F892-E0E1-4F70-ACE7-27999FED354B}" type="presParOf" srcId="{BB0CD942-D10C-4C47-A091-EFE8FEBCEFCC}" destId="{90B3DB52-7319-4F67-B989-0BCEB0405E81}" srcOrd="7" destOrd="0" presId="urn:microsoft.com/office/officeart/2005/8/layout/chevron2"/>
    <dgm:cxn modelId="{39B4D345-39C3-4D73-89F6-646E675031A3}" type="presParOf" srcId="{BB0CD942-D10C-4C47-A091-EFE8FEBCEFCC}" destId="{8FA0E86A-D423-4B29-95B3-2C547DE340C0}" srcOrd="8" destOrd="0" presId="urn:microsoft.com/office/officeart/2005/8/layout/chevron2"/>
    <dgm:cxn modelId="{60442EFE-F5BF-4088-9374-BAECDD5C222C}" type="presParOf" srcId="{8FA0E86A-D423-4B29-95B3-2C547DE340C0}" destId="{C817851D-47C7-4E52-A5D8-006047083F31}" srcOrd="0" destOrd="0" presId="urn:microsoft.com/office/officeart/2005/8/layout/chevron2"/>
    <dgm:cxn modelId="{CC4E8491-ADE9-4B28-A6B1-817C8FA196CA}" type="presParOf" srcId="{8FA0E86A-D423-4B29-95B3-2C547DE340C0}" destId="{561FDAA4-714B-46E1-B37E-16A134FE3A0F}" srcOrd="1" destOrd="0" presId="urn:microsoft.com/office/officeart/2005/8/layout/chevron2"/>
    <dgm:cxn modelId="{26A5F950-4BED-4909-82B3-2CAD4E7C86DB}" type="presParOf" srcId="{BB0CD942-D10C-4C47-A091-EFE8FEBCEFCC}" destId="{E455F0EE-90A0-48E9-99BD-AE85EA864E27}" srcOrd="9" destOrd="0" presId="urn:microsoft.com/office/officeart/2005/8/layout/chevron2"/>
    <dgm:cxn modelId="{C7C98406-737F-4F92-8862-E6A965A22E3D}" type="presParOf" srcId="{BB0CD942-D10C-4C47-A091-EFE8FEBCEFCC}" destId="{31040604-8D1B-4208-9B27-89D737FE4F31}" srcOrd="10" destOrd="0" presId="urn:microsoft.com/office/officeart/2005/8/layout/chevron2"/>
    <dgm:cxn modelId="{660E0321-CC68-4A8E-AD84-DA071993CD72}" type="presParOf" srcId="{31040604-8D1B-4208-9B27-89D737FE4F31}" destId="{FAE36C88-BE9D-47B0-9AB8-40AB41ED6E60}" srcOrd="0" destOrd="0" presId="urn:microsoft.com/office/officeart/2005/8/layout/chevron2"/>
    <dgm:cxn modelId="{791CF49A-210A-44C5-9E70-FC5C65F1B5E1}" type="presParOf" srcId="{31040604-8D1B-4208-9B27-89D737FE4F31}" destId="{0702ECCB-1D3E-4313-A7A8-08E50433575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C0F4EB-7275-4359-B8BC-E50997F25849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27C9B1-20C1-4CA8-966F-B0731455F757}">
      <dgm:prSet phldrT="[Text]"/>
      <dgm:spPr/>
      <dgm:t>
        <a:bodyPr/>
        <a:lstStyle/>
        <a:p>
          <a:r>
            <a:rPr lang="en-US" dirty="0" smtClean="0"/>
            <a:t>2013</a:t>
          </a:r>
          <a:endParaRPr lang="en-US" dirty="0"/>
        </a:p>
      </dgm:t>
    </dgm:pt>
    <dgm:pt modelId="{8333C9AD-59ED-4380-848A-461CB40DAC83}" type="parTrans" cxnId="{F183A65E-1A7B-4269-995A-48CBA2DE9192}">
      <dgm:prSet/>
      <dgm:spPr/>
      <dgm:t>
        <a:bodyPr/>
        <a:lstStyle/>
        <a:p>
          <a:endParaRPr lang="en-US"/>
        </a:p>
      </dgm:t>
    </dgm:pt>
    <dgm:pt modelId="{DA86FF3F-119C-4FAD-8114-B9D9BFC3047B}" type="sibTrans" cxnId="{F183A65E-1A7B-4269-995A-48CBA2DE9192}">
      <dgm:prSet/>
      <dgm:spPr/>
      <dgm:t>
        <a:bodyPr/>
        <a:lstStyle/>
        <a:p>
          <a:endParaRPr lang="en-US"/>
        </a:p>
      </dgm:t>
    </dgm:pt>
    <dgm:pt modelId="{0BC2CE74-4DAD-49AC-B0E7-A32F1D61A084}">
      <dgm:prSet phldrT="[Text]" custT="1"/>
      <dgm:spPr/>
      <dgm:t>
        <a:bodyPr/>
        <a:lstStyle/>
        <a:p>
          <a:r>
            <a:rPr lang="en-US" sz="2200" dirty="0" smtClean="0"/>
            <a:t>Smartwatches</a:t>
          </a:r>
          <a:endParaRPr lang="en-US" sz="2200" dirty="0"/>
        </a:p>
      </dgm:t>
    </dgm:pt>
    <dgm:pt modelId="{E6ACF17D-F6C2-40E3-B4A9-A93B99CDA7AE}" type="parTrans" cxnId="{F7BDA9C7-88EF-4DA3-91E1-7D9635F8F486}">
      <dgm:prSet/>
      <dgm:spPr/>
      <dgm:t>
        <a:bodyPr/>
        <a:lstStyle/>
        <a:p>
          <a:endParaRPr lang="en-US"/>
        </a:p>
      </dgm:t>
    </dgm:pt>
    <dgm:pt modelId="{6875085B-6C9B-4252-A860-44E1C22EA765}" type="sibTrans" cxnId="{F7BDA9C7-88EF-4DA3-91E1-7D9635F8F486}">
      <dgm:prSet/>
      <dgm:spPr/>
      <dgm:t>
        <a:bodyPr/>
        <a:lstStyle/>
        <a:p>
          <a:endParaRPr lang="en-US"/>
        </a:p>
      </dgm:t>
    </dgm:pt>
    <dgm:pt modelId="{0FE84AD5-7506-4B7C-A5BF-522F2CAFDDAD}">
      <dgm:prSet phldrT="[Text]"/>
      <dgm:spPr/>
      <dgm:t>
        <a:bodyPr/>
        <a:lstStyle/>
        <a:p>
          <a:r>
            <a:rPr lang="en-US" dirty="0" smtClean="0"/>
            <a:t>2014</a:t>
          </a:r>
          <a:endParaRPr lang="en-US" dirty="0"/>
        </a:p>
      </dgm:t>
    </dgm:pt>
    <dgm:pt modelId="{69ADA335-E93D-4800-A732-3A9057A7AE1E}" type="parTrans" cxnId="{88B82CDB-0D28-4ED4-A065-16E2EB550975}">
      <dgm:prSet/>
      <dgm:spPr/>
      <dgm:t>
        <a:bodyPr/>
        <a:lstStyle/>
        <a:p>
          <a:endParaRPr lang="en-US"/>
        </a:p>
      </dgm:t>
    </dgm:pt>
    <dgm:pt modelId="{3A498169-6458-4110-88CB-CEF94E1AAD70}" type="sibTrans" cxnId="{88B82CDB-0D28-4ED4-A065-16E2EB550975}">
      <dgm:prSet/>
      <dgm:spPr/>
      <dgm:t>
        <a:bodyPr/>
        <a:lstStyle/>
        <a:p>
          <a:endParaRPr lang="en-US"/>
        </a:p>
      </dgm:t>
    </dgm:pt>
    <dgm:pt modelId="{03EA9750-BA14-4BB4-8655-FEE81B04930B}">
      <dgm:prSet phldrT="[Text]" custT="1"/>
      <dgm:spPr/>
      <dgm:t>
        <a:bodyPr/>
        <a:lstStyle/>
        <a:p>
          <a:r>
            <a:rPr lang="en-US" sz="2200" dirty="0" smtClean="0"/>
            <a:t>Amazon Echo</a:t>
          </a:r>
          <a:endParaRPr lang="en-US" sz="2200" dirty="0"/>
        </a:p>
      </dgm:t>
    </dgm:pt>
    <dgm:pt modelId="{DDFE6CE8-EAA1-48BA-ABE6-66EB2052F269}" type="parTrans" cxnId="{B88FB85F-95D8-45BF-AC74-64C3BE381CC3}">
      <dgm:prSet/>
      <dgm:spPr/>
      <dgm:t>
        <a:bodyPr/>
        <a:lstStyle/>
        <a:p>
          <a:endParaRPr lang="en-US"/>
        </a:p>
      </dgm:t>
    </dgm:pt>
    <dgm:pt modelId="{206A0A0D-6BA6-4298-B944-05CCDE8DAEBF}" type="sibTrans" cxnId="{B88FB85F-95D8-45BF-AC74-64C3BE381CC3}">
      <dgm:prSet/>
      <dgm:spPr/>
      <dgm:t>
        <a:bodyPr/>
        <a:lstStyle/>
        <a:p>
          <a:endParaRPr lang="en-US"/>
        </a:p>
      </dgm:t>
    </dgm:pt>
    <dgm:pt modelId="{05B87E64-1C43-4B2E-AB06-CC800699971B}">
      <dgm:prSet phldrT="[Text]"/>
      <dgm:spPr/>
      <dgm:t>
        <a:bodyPr/>
        <a:lstStyle/>
        <a:p>
          <a:r>
            <a:rPr lang="en-US" dirty="0" smtClean="0"/>
            <a:t>2015</a:t>
          </a:r>
          <a:endParaRPr lang="en-US" dirty="0"/>
        </a:p>
      </dgm:t>
    </dgm:pt>
    <dgm:pt modelId="{50046DA4-F07D-4161-B4A8-A77B12BD0603}" type="parTrans" cxnId="{B9B119E4-C256-46F8-9362-DDA06D45A5BA}">
      <dgm:prSet/>
      <dgm:spPr/>
      <dgm:t>
        <a:bodyPr/>
        <a:lstStyle/>
        <a:p>
          <a:endParaRPr lang="en-US"/>
        </a:p>
      </dgm:t>
    </dgm:pt>
    <dgm:pt modelId="{69C72634-0CC7-4869-B143-C7F930373D44}" type="sibTrans" cxnId="{B9B119E4-C256-46F8-9362-DDA06D45A5BA}">
      <dgm:prSet/>
      <dgm:spPr/>
      <dgm:t>
        <a:bodyPr/>
        <a:lstStyle/>
        <a:p>
          <a:endParaRPr lang="en-US"/>
        </a:p>
      </dgm:t>
    </dgm:pt>
    <dgm:pt modelId="{F2FE256B-8C29-4A70-8C4D-F5A0326F13F6}">
      <dgm:prSet phldrT="[Text]" custT="1"/>
      <dgm:spPr/>
      <dgm:t>
        <a:bodyPr/>
        <a:lstStyle/>
        <a:p>
          <a:r>
            <a:rPr lang="en-US" sz="2200" dirty="0" smtClean="0"/>
            <a:t>Autonomous vehicles</a:t>
          </a:r>
          <a:endParaRPr lang="en-US" sz="2200" dirty="0"/>
        </a:p>
      </dgm:t>
    </dgm:pt>
    <dgm:pt modelId="{59F80121-C393-4F04-BF91-7E594DBF8FAE}" type="parTrans" cxnId="{7DFCF182-E613-4AA5-BF33-2F278DB5C869}">
      <dgm:prSet/>
      <dgm:spPr/>
      <dgm:t>
        <a:bodyPr/>
        <a:lstStyle/>
        <a:p>
          <a:endParaRPr lang="en-US"/>
        </a:p>
      </dgm:t>
    </dgm:pt>
    <dgm:pt modelId="{E82E3FE2-C012-4E0F-824A-6ED19055F0E7}" type="sibTrans" cxnId="{7DFCF182-E613-4AA5-BF33-2F278DB5C869}">
      <dgm:prSet/>
      <dgm:spPr/>
      <dgm:t>
        <a:bodyPr/>
        <a:lstStyle/>
        <a:p>
          <a:endParaRPr lang="en-US"/>
        </a:p>
      </dgm:t>
    </dgm:pt>
    <dgm:pt modelId="{2DF88979-4830-4A95-9E46-28FE63123811}">
      <dgm:prSet phldrT="[Text]"/>
      <dgm:spPr/>
      <dgm:t>
        <a:bodyPr/>
        <a:lstStyle/>
        <a:p>
          <a:r>
            <a:rPr lang="en-US" dirty="0" smtClean="0"/>
            <a:t>2016</a:t>
          </a:r>
          <a:endParaRPr lang="en-US" dirty="0"/>
        </a:p>
      </dgm:t>
    </dgm:pt>
    <dgm:pt modelId="{D0F0A3C4-227A-4DC1-8016-058EEE82D110}" type="parTrans" cxnId="{098B80B5-F17A-4A1C-A1D0-673B08E7EDAC}">
      <dgm:prSet/>
      <dgm:spPr/>
      <dgm:t>
        <a:bodyPr/>
        <a:lstStyle/>
        <a:p>
          <a:endParaRPr lang="en-US"/>
        </a:p>
      </dgm:t>
    </dgm:pt>
    <dgm:pt modelId="{C93E1C0D-4234-44FC-AAD9-985ABCAC232D}" type="sibTrans" cxnId="{098B80B5-F17A-4A1C-A1D0-673B08E7EDAC}">
      <dgm:prSet/>
      <dgm:spPr/>
      <dgm:t>
        <a:bodyPr/>
        <a:lstStyle/>
        <a:p>
          <a:endParaRPr lang="en-US"/>
        </a:p>
      </dgm:t>
    </dgm:pt>
    <dgm:pt modelId="{B9B5A511-249D-4DF9-9592-252335BC3206}">
      <dgm:prSet phldrT="[Text]"/>
      <dgm:spPr/>
      <dgm:t>
        <a:bodyPr/>
        <a:lstStyle/>
        <a:p>
          <a:r>
            <a:rPr lang="en-US" dirty="0" smtClean="0"/>
            <a:t>2017</a:t>
          </a:r>
          <a:endParaRPr lang="en-US" dirty="0"/>
        </a:p>
      </dgm:t>
    </dgm:pt>
    <dgm:pt modelId="{91251F6D-50F4-484D-8A89-74528446FC2B}" type="parTrans" cxnId="{1E395640-8B40-43FA-9664-42E7504D8BD3}">
      <dgm:prSet/>
      <dgm:spPr/>
      <dgm:t>
        <a:bodyPr/>
        <a:lstStyle/>
        <a:p>
          <a:endParaRPr lang="en-US"/>
        </a:p>
      </dgm:t>
    </dgm:pt>
    <dgm:pt modelId="{9C87B496-4859-4011-9A45-83D03CADAA73}" type="sibTrans" cxnId="{1E395640-8B40-43FA-9664-42E7504D8BD3}">
      <dgm:prSet/>
      <dgm:spPr/>
      <dgm:t>
        <a:bodyPr/>
        <a:lstStyle/>
        <a:p>
          <a:endParaRPr lang="en-US"/>
        </a:p>
      </dgm:t>
    </dgm:pt>
    <dgm:pt modelId="{D8DB9131-99D2-4E6D-AF64-F38F55F34FC8}">
      <dgm:prSet phldrT="[Text]" custT="1"/>
      <dgm:spPr/>
      <dgm:t>
        <a:bodyPr/>
        <a:lstStyle/>
        <a:p>
          <a:r>
            <a:rPr lang="en-US" sz="2200" dirty="0" smtClean="0"/>
            <a:t>Oculus Rift (VR headset)</a:t>
          </a:r>
          <a:endParaRPr lang="en-US" sz="2200" dirty="0"/>
        </a:p>
      </dgm:t>
    </dgm:pt>
    <dgm:pt modelId="{012CEEC7-40B3-4765-9118-8482A313D57E}" type="parTrans" cxnId="{EC17BCA0-B44A-483F-97A5-E44C9DD9972D}">
      <dgm:prSet/>
      <dgm:spPr/>
      <dgm:t>
        <a:bodyPr/>
        <a:lstStyle/>
        <a:p>
          <a:endParaRPr lang="en-US"/>
        </a:p>
      </dgm:t>
    </dgm:pt>
    <dgm:pt modelId="{E3BB6888-7C30-4978-A0DE-9A92D31642AF}" type="sibTrans" cxnId="{EC17BCA0-B44A-483F-97A5-E44C9DD9972D}">
      <dgm:prSet/>
      <dgm:spPr/>
      <dgm:t>
        <a:bodyPr/>
        <a:lstStyle/>
        <a:p>
          <a:endParaRPr lang="en-US"/>
        </a:p>
      </dgm:t>
    </dgm:pt>
    <dgm:pt modelId="{6B8B2724-A5C9-4ED7-B41C-159D8C7C5A2A}">
      <dgm:prSet phldrT="[Text]"/>
      <dgm:spPr/>
      <dgm:t>
        <a:bodyPr/>
        <a:lstStyle/>
        <a:p>
          <a:r>
            <a:rPr lang="en-US" dirty="0" smtClean="0"/>
            <a:t>2018</a:t>
          </a:r>
          <a:endParaRPr lang="en-US" dirty="0"/>
        </a:p>
      </dgm:t>
    </dgm:pt>
    <dgm:pt modelId="{0D569BD4-443E-4A6E-ADF4-13819177C85E}" type="parTrans" cxnId="{619B499D-65B8-4DB2-B1C7-0D6A0F946A82}">
      <dgm:prSet/>
      <dgm:spPr/>
      <dgm:t>
        <a:bodyPr/>
        <a:lstStyle/>
        <a:p>
          <a:endParaRPr lang="en-US"/>
        </a:p>
      </dgm:t>
    </dgm:pt>
    <dgm:pt modelId="{4C4887BD-4E74-43CE-8A6A-95D30C4A2AA2}" type="sibTrans" cxnId="{619B499D-65B8-4DB2-B1C7-0D6A0F946A82}">
      <dgm:prSet/>
      <dgm:spPr/>
      <dgm:t>
        <a:bodyPr/>
        <a:lstStyle/>
        <a:p>
          <a:endParaRPr lang="en-US"/>
        </a:p>
      </dgm:t>
    </dgm:pt>
    <dgm:pt modelId="{B081D092-5BF0-4C90-B39F-446DADB28747}">
      <dgm:prSet phldrT="[Text]" custT="1"/>
      <dgm:spPr/>
      <dgm:t>
        <a:bodyPr/>
        <a:lstStyle/>
        <a:p>
          <a:r>
            <a:rPr lang="en-US" sz="2200" dirty="0" smtClean="0"/>
            <a:t>Machine Learning (AI)</a:t>
          </a:r>
          <a:endParaRPr lang="en-US" sz="2200" dirty="0"/>
        </a:p>
      </dgm:t>
    </dgm:pt>
    <dgm:pt modelId="{10C0B233-358C-40A9-B850-A8BC1045B830}" type="parTrans" cxnId="{AA1BE163-BBE7-42BB-A1F3-BC3921F2341E}">
      <dgm:prSet/>
      <dgm:spPr/>
      <dgm:t>
        <a:bodyPr/>
        <a:lstStyle/>
        <a:p>
          <a:endParaRPr lang="en-US"/>
        </a:p>
      </dgm:t>
    </dgm:pt>
    <dgm:pt modelId="{96F7BF5D-DFD7-4C5C-A105-FCD5D71CB830}" type="sibTrans" cxnId="{AA1BE163-BBE7-42BB-A1F3-BC3921F2341E}">
      <dgm:prSet/>
      <dgm:spPr/>
      <dgm:t>
        <a:bodyPr/>
        <a:lstStyle/>
        <a:p>
          <a:endParaRPr lang="en-US"/>
        </a:p>
      </dgm:t>
    </dgm:pt>
    <dgm:pt modelId="{0CB32199-BED7-49E8-8239-1895EC28B9C3}">
      <dgm:prSet phldrT="[Text]" custT="1"/>
      <dgm:spPr/>
      <dgm:t>
        <a:bodyPr/>
        <a:lstStyle/>
        <a:p>
          <a:r>
            <a:rPr lang="en-US" sz="2200" dirty="0" smtClean="0"/>
            <a:t>??</a:t>
          </a:r>
          <a:endParaRPr lang="en-US" sz="2200" dirty="0"/>
        </a:p>
      </dgm:t>
    </dgm:pt>
    <dgm:pt modelId="{326722C0-C0C4-4162-A667-AA6379FDBCE2}" type="parTrans" cxnId="{3A110F66-067C-4DD4-BE0B-C146EA4E4F11}">
      <dgm:prSet/>
      <dgm:spPr/>
      <dgm:t>
        <a:bodyPr/>
        <a:lstStyle/>
        <a:p>
          <a:endParaRPr lang="en-US"/>
        </a:p>
      </dgm:t>
    </dgm:pt>
    <dgm:pt modelId="{D369F534-1AA6-4E99-B801-576A9F8989B8}" type="sibTrans" cxnId="{3A110F66-067C-4DD4-BE0B-C146EA4E4F11}">
      <dgm:prSet/>
      <dgm:spPr/>
      <dgm:t>
        <a:bodyPr/>
        <a:lstStyle/>
        <a:p>
          <a:endParaRPr lang="en-US"/>
        </a:p>
      </dgm:t>
    </dgm:pt>
    <dgm:pt modelId="{BB0CD942-D10C-4C47-A091-EFE8FEBCEFCC}" type="pres">
      <dgm:prSet presAssocID="{4DC0F4EB-7275-4359-B8BC-E50997F2584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096DBA5-4D0C-4433-9A85-601D4BB8B2B9}" type="pres">
      <dgm:prSet presAssocID="{2827C9B1-20C1-4CA8-966F-B0731455F757}" presName="composite" presStyleCnt="0"/>
      <dgm:spPr/>
    </dgm:pt>
    <dgm:pt modelId="{061FBCA2-8B49-43AD-AE28-AAC7C8D0798C}" type="pres">
      <dgm:prSet presAssocID="{2827C9B1-20C1-4CA8-966F-B0731455F757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AE957A-D686-4E8C-87A0-BBABE547AB21}" type="pres">
      <dgm:prSet presAssocID="{2827C9B1-20C1-4CA8-966F-B0731455F757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8C95BE-7859-4C50-8AEB-387758831BB4}" type="pres">
      <dgm:prSet presAssocID="{DA86FF3F-119C-4FAD-8114-B9D9BFC3047B}" presName="sp" presStyleCnt="0"/>
      <dgm:spPr/>
    </dgm:pt>
    <dgm:pt modelId="{5F1FFB91-B694-4427-95FF-569A62ECE59D}" type="pres">
      <dgm:prSet presAssocID="{0FE84AD5-7506-4B7C-A5BF-522F2CAFDDAD}" presName="composite" presStyleCnt="0"/>
      <dgm:spPr/>
    </dgm:pt>
    <dgm:pt modelId="{AFEBC268-538A-4817-A2D6-96CF11A4813D}" type="pres">
      <dgm:prSet presAssocID="{0FE84AD5-7506-4B7C-A5BF-522F2CAFDDAD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A96013-A465-4318-9297-43DE9A9B8C6F}" type="pres">
      <dgm:prSet presAssocID="{0FE84AD5-7506-4B7C-A5BF-522F2CAFDDAD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A13625-6ACB-4E5B-885C-7912ADAD1256}" type="pres">
      <dgm:prSet presAssocID="{3A498169-6458-4110-88CB-CEF94E1AAD70}" presName="sp" presStyleCnt="0"/>
      <dgm:spPr/>
    </dgm:pt>
    <dgm:pt modelId="{BE2E6AF5-AA40-4CFD-A4F4-E3362AC9894C}" type="pres">
      <dgm:prSet presAssocID="{05B87E64-1C43-4B2E-AB06-CC800699971B}" presName="composite" presStyleCnt="0"/>
      <dgm:spPr/>
    </dgm:pt>
    <dgm:pt modelId="{D4607FE3-54C9-4B78-8C9B-7F68A63EE928}" type="pres">
      <dgm:prSet presAssocID="{05B87E64-1C43-4B2E-AB06-CC800699971B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1C7355-ACEA-49D4-979F-D3717AAAEB88}" type="pres">
      <dgm:prSet presAssocID="{05B87E64-1C43-4B2E-AB06-CC800699971B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34845C-FEF1-4721-8906-0C3EBDCD1C99}" type="pres">
      <dgm:prSet presAssocID="{69C72634-0CC7-4869-B143-C7F930373D44}" presName="sp" presStyleCnt="0"/>
      <dgm:spPr/>
    </dgm:pt>
    <dgm:pt modelId="{73D49F21-AAB6-47C7-8366-DD1C1B4318E9}" type="pres">
      <dgm:prSet presAssocID="{2DF88979-4830-4A95-9E46-28FE63123811}" presName="composite" presStyleCnt="0"/>
      <dgm:spPr/>
    </dgm:pt>
    <dgm:pt modelId="{D4EEF577-173B-4F00-B5A4-6FF3417CBAA9}" type="pres">
      <dgm:prSet presAssocID="{2DF88979-4830-4A95-9E46-28FE63123811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44D3A5-DED0-4215-A931-44EA96A62C73}" type="pres">
      <dgm:prSet presAssocID="{2DF88979-4830-4A95-9E46-28FE63123811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B3DB52-7319-4F67-B989-0BCEB0405E81}" type="pres">
      <dgm:prSet presAssocID="{C93E1C0D-4234-44FC-AAD9-985ABCAC232D}" presName="sp" presStyleCnt="0"/>
      <dgm:spPr/>
    </dgm:pt>
    <dgm:pt modelId="{8FA0E86A-D423-4B29-95B3-2C547DE340C0}" type="pres">
      <dgm:prSet presAssocID="{B9B5A511-249D-4DF9-9592-252335BC3206}" presName="composite" presStyleCnt="0"/>
      <dgm:spPr/>
    </dgm:pt>
    <dgm:pt modelId="{C817851D-47C7-4E52-A5D8-006047083F31}" type="pres">
      <dgm:prSet presAssocID="{B9B5A511-249D-4DF9-9592-252335BC3206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1FDAA4-714B-46E1-B37E-16A134FE3A0F}" type="pres">
      <dgm:prSet presAssocID="{B9B5A511-249D-4DF9-9592-252335BC3206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55F0EE-90A0-48E9-99BD-AE85EA864E27}" type="pres">
      <dgm:prSet presAssocID="{9C87B496-4859-4011-9A45-83D03CADAA73}" presName="sp" presStyleCnt="0"/>
      <dgm:spPr/>
    </dgm:pt>
    <dgm:pt modelId="{31040604-8D1B-4208-9B27-89D737FE4F31}" type="pres">
      <dgm:prSet presAssocID="{6B8B2724-A5C9-4ED7-B41C-159D8C7C5A2A}" presName="composite" presStyleCnt="0"/>
      <dgm:spPr/>
    </dgm:pt>
    <dgm:pt modelId="{FAE36C88-BE9D-47B0-9AB8-40AB41ED6E60}" type="pres">
      <dgm:prSet presAssocID="{6B8B2724-A5C9-4ED7-B41C-159D8C7C5A2A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02ECCB-1D3E-4313-A7A8-08E504335753}" type="pres">
      <dgm:prSet presAssocID="{6B8B2724-A5C9-4ED7-B41C-159D8C7C5A2A}" presName="descendantText" presStyleLbl="alignAcc1" presStyleIdx="5" presStyleCnt="6" custLinFactNeighborX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41DC188-119A-4749-A961-C46E38300A82}" type="presOf" srcId="{2DF88979-4830-4A95-9E46-28FE63123811}" destId="{D4EEF577-173B-4F00-B5A4-6FF3417CBAA9}" srcOrd="0" destOrd="0" presId="urn:microsoft.com/office/officeart/2005/8/layout/chevron2"/>
    <dgm:cxn modelId="{CE41A976-F240-49D3-88F5-1FBD353E36D1}" type="presOf" srcId="{D8DB9131-99D2-4E6D-AF64-F38F55F34FC8}" destId="{3444D3A5-DED0-4215-A931-44EA96A62C73}" srcOrd="0" destOrd="0" presId="urn:microsoft.com/office/officeart/2005/8/layout/chevron2"/>
    <dgm:cxn modelId="{5D003BAA-8416-4D40-B94B-B04E604EF040}" type="presOf" srcId="{0BC2CE74-4DAD-49AC-B0E7-A32F1D61A084}" destId="{7DAE957A-D686-4E8C-87A0-BBABE547AB21}" srcOrd="0" destOrd="0" presId="urn:microsoft.com/office/officeart/2005/8/layout/chevron2"/>
    <dgm:cxn modelId="{B88FB85F-95D8-45BF-AC74-64C3BE381CC3}" srcId="{0FE84AD5-7506-4B7C-A5BF-522F2CAFDDAD}" destId="{03EA9750-BA14-4BB4-8655-FEE81B04930B}" srcOrd="0" destOrd="0" parTransId="{DDFE6CE8-EAA1-48BA-ABE6-66EB2052F269}" sibTransId="{206A0A0D-6BA6-4298-B944-05CCDE8DAEBF}"/>
    <dgm:cxn modelId="{619B499D-65B8-4DB2-B1C7-0D6A0F946A82}" srcId="{4DC0F4EB-7275-4359-B8BC-E50997F25849}" destId="{6B8B2724-A5C9-4ED7-B41C-159D8C7C5A2A}" srcOrd="5" destOrd="0" parTransId="{0D569BD4-443E-4A6E-ADF4-13819177C85E}" sibTransId="{4C4887BD-4E74-43CE-8A6A-95D30C4A2AA2}"/>
    <dgm:cxn modelId="{F183A65E-1A7B-4269-995A-48CBA2DE9192}" srcId="{4DC0F4EB-7275-4359-B8BC-E50997F25849}" destId="{2827C9B1-20C1-4CA8-966F-B0731455F757}" srcOrd="0" destOrd="0" parTransId="{8333C9AD-59ED-4380-848A-461CB40DAC83}" sibTransId="{DA86FF3F-119C-4FAD-8114-B9D9BFC3047B}"/>
    <dgm:cxn modelId="{FE966179-EA9A-44AB-A0F3-B41FC4B36933}" type="presOf" srcId="{05B87E64-1C43-4B2E-AB06-CC800699971B}" destId="{D4607FE3-54C9-4B78-8C9B-7F68A63EE928}" srcOrd="0" destOrd="0" presId="urn:microsoft.com/office/officeart/2005/8/layout/chevron2"/>
    <dgm:cxn modelId="{098B80B5-F17A-4A1C-A1D0-673B08E7EDAC}" srcId="{4DC0F4EB-7275-4359-B8BC-E50997F25849}" destId="{2DF88979-4830-4A95-9E46-28FE63123811}" srcOrd="3" destOrd="0" parTransId="{D0F0A3C4-227A-4DC1-8016-058EEE82D110}" sibTransId="{C93E1C0D-4234-44FC-AAD9-985ABCAC232D}"/>
    <dgm:cxn modelId="{2F23FDA2-9811-4127-A9EE-E90943BE5A90}" type="presOf" srcId="{03EA9750-BA14-4BB4-8655-FEE81B04930B}" destId="{B9A96013-A465-4318-9297-43DE9A9B8C6F}" srcOrd="0" destOrd="0" presId="urn:microsoft.com/office/officeart/2005/8/layout/chevron2"/>
    <dgm:cxn modelId="{6BF5399B-3F0C-40E5-AD16-1A994C8742A4}" type="presOf" srcId="{0CB32199-BED7-49E8-8239-1895EC28B9C3}" destId="{0702ECCB-1D3E-4313-A7A8-08E504335753}" srcOrd="0" destOrd="0" presId="urn:microsoft.com/office/officeart/2005/8/layout/chevron2"/>
    <dgm:cxn modelId="{7DFCF182-E613-4AA5-BF33-2F278DB5C869}" srcId="{05B87E64-1C43-4B2E-AB06-CC800699971B}" destId="{F2FE256B-8C29-4A70-8C4D-F5A0326F13F6}" srcOrd="0" destOrd="0" parTransId="{59F80121-C393-4F04-BF91-7E594DBF8FAE}" sibTransId="{E82E3FE2-C012-4E0F-824A-6ED19055F0E7}"/>
    <dgm:cxn modelId="{345FA50B-B883-401D-8C8F-B756A43F91C7}" type="presOf" srcId="{F2FE256B-8C29-4A70-8C4D-F5A0326F13F6}" destId="{251C7355-ACEA-49D4-979F-D3717AAAEB88}" srcOrd="0" destOrd="0" presId="urn:microsoft.com/office/officeart/2005/8/layout/chevron2"/>
    <dgm:cxn modelId="{88B82CDB-0D28-4ED4-A065-16E2EB550975}" srcId="{4DC0F4EB-7275-4359-B8BC-E50997F25849}" destId="{0FE84AD5-7506-4B7C-A5BF-522F2CAFDDAD}" srcOrd="1" destOrd="0" parTransId="{69ADA335-E93D-4800-A732-3A9057A7AE1E}" sibTransId="{3A498169-6458-4110-88CB-CEF94E1AAD70}"/>
    <dgm:cxn modelId="{3A110F66-067C-4DD4-BE0B-C146EA4E4F11}" srcId="{6B8B2724-A5C9-4ED7-B41C-159D8C7C5A2A}" destId="{0CB32199-BED7-49E8-8239-1895EC28B9C3}" srcOrd="0" destOrd="0" parTransId="{326722C0-C0C4-4162-A667-AA6379FDBCE2}" sibTransId="{D369F534-1AA6-4E99-B801-576A9F8989B8}"/>
    <dgm:cxn modelId="{5474FA34-1950-418C-91AC-8875D70115C3}" type="presOf" srcId="{2827C9B1-20C1-4CA8-966F-B0731455F757}" destId="{061FBCA2-8B49-43AD-AE28-AAC7C8D0798C}" srcOrd="0" destOrd="0" presId="urn:microsoft.com/office/officeart/2005/8/layout/chevron2"/>
    <dgm:cxn modelId="{AA1BE163-BBE7-42BB-A1F3-BC3921F2341E}" srcId="{B9B5A511-249D-4DF9-9592-252335BC3206}" destId="{B081D092-5BF0-4C90-B39F-446DADB28747}" srcOrd="0" destOrd="0" parTransId="{10C0B233-358C-40A9-B850-A8BC1045B830}" sibTransId="{96F7BF5D-DFD7-4C5C-A105-FCD5D71CB830}"/>
    <dgm:cxn modelId="{DCF9E039-CC12-4FC4-A8A6-C9B14B32EDF9}" type="presOf" srcId="{0FE84AD5-7506-4B7C-A5BF-522F2CAFDDAD}" destId="{AFEBC268-538A-4817-A2D6-96CF11A4813D}" srcOrd="0" destOrd="0" presId="urn:microsoft.com/office/officeart/2005/8/layout/chevron2"/>
    <dgm:cxn modelId="{F5EC16E9-742C-4C84-802F-F742A2C7956B}" type="presOf" srcId="{B9B5A511-249D-4DF9-9592-252335BC3206}" destId="{C817851D-47C7-4E52-A5D8-006047083F31}" srcOrd="0" destOrd="0" presId="urn:microsoft.com/office/officeart/2005/8/layout/chevron2"/>
    <dgm:cxn modelId="{81916B68-6ED7-4F70-B04B-E97483FBE281}" type="presOf" srcId="{B081D092-5BF0-4C90-B39F-446DADB28747}" destId="{561FDAA4-714B-46E1-B37E-16A134FE3A0F}" srcOrd="0" destOrd="0" presId="urn:microsoft.com/office/officeart/2005/8/layout/chevron2"/>
    <dgm:cxn modelId="{8EB8F64C-2392-41BE-955A-DF7DA6221D5A}" type="presOf" srcId="{4DC0F4EB-7275-4359-B8BC-E50997F25849}" destId="{BB0CD942-D10C-4C47-A091-EFE8FEBCEFCC}" srcOrd="0" destOrd="0" presId="urn:microsoft.com/office/officeart/2005/8/layout/chevron2"/>
    <dgm:cxn modelId="{8B79A511-99E6-4678-A0C0-DD039E3F9C70}" type="presOf" srcId="{6B8B2724-A5C9-4ED7-B41C-159D8C7C5A2A}" destId="{FAE36C88-BE9D-47B0-9AB8-40AB41ED6E60}" srcOrd="0" destOrd="0" presId="urn:microsoft.com/office/officeart/2005/8/layout/chevron2"/>
    <dgm:cxn modelId="{EC17BCA0-B44A-483F-97A5-E44C9DD9972D}" srcId="{2DF88979-4830-4A95-9E46-28FE63123811}" destId="{D8DB9131-99D2-4E6D-AF64-F38F55F34FC8}" srcOrd="0" destOrd="0" parTransId="{012CEEC7-40B3-4765-9118-8482A313D57E}" sibTransId="{E3BB6888-7C30-4978-A0DE-9A92D31642AF}"/>
    <dgm:cxn modelId="{1E395640-8B40-43FA-9664-42E7504D8BD3}" srcId="{4DC0F4EB-7275-4359-B8BC-E50997F25849}" destId="{B9B5A511-249D-4DF9-9592-252335BC3206}" srcOrd="4" destOrd="0" parTransId="{91251F6D-50F4-484D-8A89-74528446FC2B}" sibTransId="{9C87B496-4859-4011-9A45-83D03CADAA73}"/>
    <dgm:cxn modelId="{F7BDA9C7-88EF-4DA3-91E1-7D9635F8F486}" srcId="{2827C9B1-20C1-4CA8-966F-B0731455F757}" destId="{0BC2CE74-4DAD-49AC-B0E7-A32F1D61A084}" srcOrd="0" destOrd="0" parTransId="{E6ACF17D-F6C2-40E3-B4A9-A93B99CDA7AE}" sibTransId="{6875085B-6C9B-4252-A860-44E1C22EA765}"/>
    <dgm:cxn modelId="{B9B119E4-C256-46F8-9362-DDA06D45A5BA}" srcId="{4DC0F4EB-7275-4359-B8BC-E50997F25849}" destId="{05B87E64-1C43-4B2E-AB06-CC800699971B}" srcOrd="2" destOrd="0" parTransId="{50046DA4-F07D-4161-B4A8-A77B12BD0603}" sibTransId="{69C72634-0CC7-4869-B143-C7F930373D44}"/>
    <dgm:cxn modelId="{962A8439-90E3-45B0-80A9-7C3C22C64C16}" type="presParOf" srcId="{BB0CD942-D10C-4C47-A091-EFE8FEBCEFCC}" destId="{1096DBA5-4D0C-4433-9A85-601D4BB8B2B9}" srcOrd="0" destOrd="0" presId="urn:microsoft.com/office/officeart/2005/8/layout/chevron2"/>
    <dgm:cxn modelId="{877720B2-0EC9-4DF6-BBCA-DDA3E751A506}" type="presParOf" srcId="{1096DBA5-4D0C-4433-9A85-601D4BB8B2B9}" destId="{061FBCA2-8B49-43AD-AE28-AAC7C8D0798C}" srcOrd="0" destOrd="0" presId="urn:microsoft.com/office/officeart/2005/8/layout/chevron2"/>
    <dgm:cxn modelId="{0635861F-3920-4780-9C6E-399530D11C3B}" type="presParOf" srcId="{1096DBA5-4D0C-4433-9A85-601D4BB8B2B9}" destId="{7DAE957A-D686-4E8C-87A0-BBABE547AB21}" srcOrd="1" destOrd="0" presId="urn:microsoft.com/office/officeart/2005/8/layout/chevron2"/>
    <dgm:cxn modelId="{7EA865E5-D812-4FFE-8F6F-AF16C6FBB937}" type="presParOf" srcId="{BB0CD942-D10C-4C47-A091-EFE8FEBCEFCC}" destId="{058C95BE-7859-4C50-8AEB-387758831BB4}" srcOrd="1" destOrd="0" presId="urn:microsoft.com/office/officeart/2005/8/layout/chevron2"/>
    <dgm:cxn modelId="{3637FE94-B449-4807-A2A4-6D1324546855}" type="presParOf" srcId="{BB0CD942-D10C-4C47-A091-EFE8FEBCEFCC}" destId="{5F1FFB91-B694-4427-95FF-569A62ECE59D}" srcOrd="2" destOrd="0" presId="urn:microsoft.com/office/officeart/2005/8/layout/chevron2"/>
    <dgm:cxn modelId="{4DB8EE91-F4D3-4E57-8472-7432694F007A}" type="presParOf" srcId="{5F1FFB91-B694-4427-95FF-569A62ECE59D}" destId="{AFEBC268-538A-4817-A2D6-96CF11A4813D}" srcOrd="0" destOrd="0" presId="urn:microsoft.com/office/officeart/2005/8/layout/chevron2"/>
    <dgm:cxn modelId="{8275498A-5EB3-47AB-8A0D-6F085B24D83D}" type="presParOf" srcId="{5F1FFB91-B694-4427-95FF-569A62ECE59D}" destId="{B9A96013-A465-4318-9297-43DE9A9B8C6F}" srcOrd="1" destOrd="0" presId="urn:microsoft.com/office/officeart/2005/8/layout/chevron2"/>
    <dgm:cxn modelId="{FEA5E246-5610-4727-A9F9-85B84C8559DA}" type="presParOf" srcId="{BB0CD942-D10C-4C47-A091-EFE8FEBCEFCC}" destId="{69A13625-6ACB-4E5B-885C-7912ADAD1256}" srcOrd="3" destOrd="0" presId="urn:microsoft.com/office/officeart/2005/8/layout/chevron2"/>
    <dgm:cxn modelId="{56CD6A94-498E-4810-A87A-93D3A70BC1AE}" type="presParOf" srcId="{BB0CD942-D10C-4C47-A091-EFE8FEBCEFCC}" destId="{BE2E6AF5-AA40-4CFD-A4F4-E3362AC9894C}" srcOrd="4" destOrd="0" presId="urn:microsoft.com/office/officeart/2005/8/layout/chevron2"/>
    <dgm:cxn modelId="{AFC9A6E7-5CB7-4F14-9D50-23448F69FA6B}" type="presParOf" srcId="{BE2E6AF5-AA40-4CFD-A4F4-E3362AC9894C}" destId="{D4607FE3-54C9-4B78-8C9B-7F68A63EE928}" srcOrd="0" destOrd="0" presId="urn:microsoft.com/office/officeart/2005/8/layout/chevron2"/>
    <dgm:cxn modelId="{C4D1E1E3-5C87-4FAE-B9C8-688EDE25B312}" type="presParOf" srcId="{BE2E6AF5-AA40-4CFD-A4F4-E3362AC9894C}" destId="{251C7355-ACEA-49D4-979F-D3717AAAEB88}" srcOrd="1" destOrd="0" presId="urn:microsoft.com/office/officeart/2005/8/layout/chevron2"/>
    <dgm:cxn modelId="{6F207DCF-4762-4412-B3AC-947B35D1F984}" type="presParOf" srcId="{BB0CD942-D10C-4C47-A091-EFE8FEBCEFCC}" destId="{A534845C-FEF1-4721-8906-0C3EBDCD1C99}" srcOrd="5" destOrd="0" presId="urn:microsoft.com/office/officeart/2005/8/layout/chevron2"/>
    <dgm:cxn modelId="{EBBC6686-9843-4F56-A0DD-0468EB2932F5}" type="presParOf" srcId="{BB0CD942-D10C-4C47-A091-EFE8FEBCEFCC}" destId="{73D49F21-AAB6-47C7-8366-DD1C1B4318E9}" srcOrd="6" destOrd="0" presId="urn:microsoft.com/office/officeart/2005/8/layout/chevron2"/>
    <dgm:cxn modelId="{B26526DC-A04A-4A5B-83FB-E0AA23328D1E}" type="presParOf" srcId="{73D49F21-AAB6-47C7-8366-DD1C1B4318E9}" destId="{D4EEF577-173B-4F00-B5A4-6FF3417CBAA9}" srcOrd="0" destOrd="0" presId="urn:microsoft.com/office/officeart/2005/8/layout/chevron2"/>
    <dgm:cxn modelId="{0EED0F1E-D7BB-4019-B745-B689A33984CF}" type="presParOf" srcId="{73D49F21-AAB6-47C7-8366-DD1C1B4318E9}" destId="{3444D3A5-DED0-4215-A931-44EA96A62C73}" srcOrd="1" destOrd="0" presId="urn:microsoft.com/office/officeart/2005/8/layout/chevron2"/>
    <dgm:cxn modelId="{3528F892-E0E1-4F70-ACE7-27999FED354B}" type="presParOf" srcId="{BB0CD942-D10C-4C47-A091-EFE8FEBCEFCC}" destId="{90B3DB52-7319-4F67-B989-0BCEB0405E81}" srcOrd="7" destOrd="0" presId="urn:microsoft.com/office/officeart/2005/8/layout/chevron2"/>
    <dgm:cxn modelId="{39B4D345-39C3-4D73-89F6-646E675031A3}" type="presParOf" srcId="{BB0CD942-D10C-4C47-A091-EFE8FEBCEFCC}" destId="{8FA0E86A-D423-4B29-95B3-2C547DE340C0}" srcOrd="8" destOrd="0" presId="urn:microsoft.com/office/officeart/2005/8/layout/chevron2"/>
    <dgm:cxn modelId="{60442EFE-F5BF-4088-9374-BAECDD5C222C}" type="presParOf" srcId="{8FA0E86A-D423-4B29-95B3-2C547DE340C0}" destId="{C817851D-47C7-4E52-A5D8-006047083F31}" srcOrd="0" destOrd="0" presId="urn:microsoft.com/office/officeart/2005/8/layout/chevron2"/>
    <dgm:cxn modelId="{CC4E8491-ADE9-4B28-A6B1-817C8FA196CA}" type="presParOf" srcId="{8FA0E86A-D423-4B29-95B3-2C547DE340C0}" destId="{561FDAA4-714B-46E1-B37E-16A134FE3A0F}" srcOrd="1" destOrd="0" presId="urn:microsoft.com/office/officeart/2005/8/layout/chevron2"/>
    <dgm:cxn modelId="{26A5F950-4BED-4909-82B3-2CAD4E7C86DB}" type="presParOf" srcId="{BB0CD942-D10C-4C47-A091-EFE8FEBCEFCC}" destId="{E455F0EE-90A0-48E9-99BD-AE85EA864E27}" srcOrd="9" destOrd="0" presId="urn:microsoft.com/office/officeart/2005/8/layout/chevron2"/>
    <dgm:cxn modelId="{C7C98406-737F-4F92-8862-E6A965A22E3D}" type="presParOf" srcId="{BB0CD942-D10C-4C47-A091-EFE8FEBCEFCC}" destId="{31040604-8D1B-4208-9B27-89D737FE4F31}" srcOrd="10" destOrd="0" presId="urn:microsoft.com/office/officeart/2005/8/layout/chevron2"/>
    <dgm:cxn modelId="{660E0321-CC68-4A8E-AD84-DA071993CD72}" type="presParOf" srcId="{31040604-8D1B-4208-9B27-89D737FE4F31}" destId="{FAE36C88-BE9D-47B0-9AB8-40AB41ED6E60}" srcOrd="0" destOrd="0" presId="urn:microsoft.com/office/officeart/2005/8/layout/chevron2"/>
    <dgm:cxn modelId="{791CF49A-210A-44C5-9E70-FC5C65F1B5E1}" type="presParOf" srcId="{31040604-8D1B-4208-9B27-89D737FE4F31}" destId="{0702ECCB-1D3E-4313-A7A8-08E50433575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3B4702-4824-4F95-BD67-83761CA3F335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AB1D22-4AE0-424B-8B7F-0E54C491406A}">
      <dgm:prSet phldrT="[Text]"/>
      <dgm:spPr/>
      <dgm:t>
        <a:bodyPr/>
        <a:lstStyle/>
        <a:p>
          <a:r>
            <a:rPr lang="en-US" dirty="0" smtClean="0"/>
            <a:t>Influence</a:t>
          </a:r>
          <a:endParaRPr lang="en-US" dirty="0"/>
        </a:p>
      </dgm:t>
    </dgm:pt>
    <dgm:pt modelId="{83FE51C9-9523-41DC-8FC9-F904EF0BFCC5}" type="parTrans" cxnId="{67D5BA54-D914-4491-96FD-3DBE909C8D64}">
      <dgm:prSet/>
      <dgm:spPr/>
      <dgm:t>
        <a:bodyPr/>
        <a:lstStyle/>
        <a:p>
          <a:endParaRPr lang="en-US"/>
        </a:p>
      </dgm:t>
    </dgm:pt>
    <dgm:pt modelId="{A5941CD4-3161-4597-ADEF-7DE7A1F2E014}" type="sibTrans" cxnId="{67D5BA54-D914-4491-96FD-3DBE909C8D64}">
      <dgm:prSet/>
      <dgm:spPr/>
      <dgm:t>
        <a:bodyPr/>
        <a:lstStyle/>
        <a:p>
          <a:endParaRPr lang="en-US"/>
        </a:p>
      </dgm:t>
    </dgm:pt>
    <dgm:pt modelId="{292D268C-DE54-4D6D-9170-C4B6256DD2EB}">
      <dgm:prSet phldrT="[Text]"/>
      <dgm:spPr/>
      <dgm:t>
        <a:bodyPr/>
        <a:lstStyle/>
        <a:p>
          <a:r>
            <a:rPr lang="en-US" dirty="0" smtClean="0"/>
            <a:t>Transactional</a:t>
          </a:r>
          <a:endParaRPr lang="en-US" dirty="0"/>
        </a:p>
      </dgm:t>
    </dgm:pt>
    <dgm:pt modelId="{48658A9B-74FF-4C1F-AB97-ACBE811B8144}" type="parTrans" cxnId="{2F4964B2-73C5-4ED6-8061-FF94F2BF8C22}">
      <dgm:prSet/>
      <dgm:spPr/>
      <dgm:t>
        <a:bodyPr/>
        <a:lstStyle/>
        <a:p>
          <a:endParaRPr lang="en-US"/>
        </a:p>
      </dgm:t>
    </dgm:pt>
    <dgm:pt modelId="{A02ABD7D-2BA2-4606-B5F6-A68E993615E3}" type="sibTrans" cxnId="{2F4964B2-73C5-4ED6-8061-FF94F2BF8C22}">
      <dgm:prSet/>
      <dgm:spPr/>
      <dgm:t>
        <a:bodyPr/>
        <a:lstStyle/>
        <a:p>
          <a:endParaRPr lang="en-US"/>
        </a:p>
      </dgm:t>
    </dgm:pt>
    <dgm:pt modelId="{8FD92CC0-CA4D-46EE-8B7E-CAF38EBA3911}">
      <dgm:prSet phldrT="[Text]"/>
      <dgm:spPr/>
      <dgm:t>
        <a:bodyPr/>
        <a:lstStyle/>
        <a:p>
          <a:r>
            <a:rPr lang="en-US" dirty="0" smtClean="0"/>
            <a:t>Output</a:t>
          </a:r>
          <a:endParaRPr lang="en-US" dirty="0"/>
        </a:p>
      </dgm:t>
    </dgm:pt>
    <dgm:pt modelId="{432DA695-237F-4B8C-87F7-8B671DA03BC4}" type="parTrans" cxnId="{B27906E3-5F26-4EF3-A115-0599836CDC63}">
      <dgm:prSet/>
      <dgm:spPr/>
      <dgm:t>
        <a:bodyPr/>
        <a:lstStyle/>
        <a:p>
          <a:endParaRPr lang="en-US"/>
        </a:p>
      </dgm:t>
    </dgm:pt>
    <dgm:pt modelId="{0A41DBCF-86AA-4218-B002-77035ADFE32C}" type="sibTrans" cxnId="{B27906E3-5F26-4EF3-A115-0599836CDC63}">
      <dgm:prSet/>
      <dgm:spPr/>
      <dgm:t>
        <a:bodyPr/>
        <a:lstStyle/>
        <a:p>
          <a:endParaRPr lang="en-US"/>
        </a:p>
      </dgm:t>
    </dgm:pt>
    <dgm:pt modelId="{5E23D611-C966-464A-9E8E-32231B4A8AFA}">
      <dgm:prSet phldrT="[Text]"/>
      <dgm:spPr/>
      <dgm:t>
        <a:bodyPr/>
        <a:lstStyle/>
        <a:p>
          <a:r>
            <a:rPr lang="en-US" dirty="0" smtClean="0"/>
            <a:t>Outcome</a:t>
          </a:r>
          <a:endParaRPr lang="en-US" dirty="0"/>
        </a:p>
      </dgm:t>
    </dgm:pt>
    <dgm:pt modelId="{3896A3AE-DCCD-4383-9320-7EF6F9C2B9D0}" type="parTrans" cxnId="{59810335-54EB-4F02-89B9-F17010477C82}">
      <dgm:prSet/>
      <dgm:spPr/>
      <dgm:t>
        <a:bodyPr/>
        <a:lstStyle/>
        <a:p>
          <a:endParaRPr lang="en-US"/>
        </a:p>
      </dgm:t>
    </dgm:pt>
    <dgm:pt modelId="{DB5E268B-1152-4EF6-8E4A-C2F03E616E84}" type="sibTrans" cxnId="{59810335-54EB-4F02-89B9-F17010477C82}">
      <dgm:prSet/>
      <dgm:spPr/>
      <dgm:t>
        <a:bodyPr/>
        <a:lstStyle/>
        <a:p>
          <a:endParaRPr lang="en-US"/>
        </a:p>
      </dgm:t>
    </dgm:pt>
    <dgm:pt modelId="{6A9C80A3-1380-46D9-8AE6-0C38EA4AEB90}">
      <dgm:prSet phldrT="[Text]"/>
      <dgm:spPr/>
      <dgm:t>
        <a:bodyPr/>
        <a:lstStyle/>
        <a:p>
          <a:r>
            <a:rPr lang="en-US" dirty="0" smtClean="0"/>
            <a:t>Experience</a:t>
          </a:r>
          <a:endParaRPr lang="en-US" dirty="0"/>
        </a:p>
      </dgm:t>
    </dgm:pt>
    <dgm:pt modelId="{17EE6437-6A4B-465A-8042-0CF563111287}" type="parTrans" cxnId="{AA22B54E-A79D-468C-949E-68D829457F49}">
      <dgm:prSet/>
      <dgm:spPr/>
      <dgm:t>
        <a:bodyPr/>
        <a:lstStyle/>
        <a:p>
          <a:endParaRPr lang="en-US"/>
        </a:p>
      </dgm:t>
    </dgm:pt>
    <dgm:pt modelId="{08D90408-6C54-4537-8742-1D41157DB05C}" type="sibTrans" cxnId="{AA22B54E-A79D-468C-949E-68D829457F49}">
      <dgm:prSet/>
      <dgm:spPr/>
      <dgm:t>
        <a:bodyPr/>
        <a:lstStyle/>
        <a:p>
          <a:endParaRPr lang="en-US"/>
        </a:p>
      </dgm:t>
    </dgm:pt>
    <dgm:pt modelId="{3AA66945-9FE7-4E42-92E6-F2E351E06945}">
      <dgm:prSet phldrT="[Text]"/>
      <dgm:spPr/>
      <dgm:t>
        <a:bodyPr/>
        <a:lstStyle/>
        <a:p>
          <a:r>
            <a:rPr lang="en-US" dirty="0" smtClean="0"/>
            <a:t>Impact</a:t>
          </a:r>
          <a:endParaRPr lang="en-US" dirty="0"/>
        </a:p>
      </dgm:t>
    </dgm:pt>
    <dgm:pt modelId="{D0EA448B-1048-48A7-BDD2-E76C38989BC9}" type="parTrans" cxnId="{C3A809D2-C0F3-48A2-870D-FA3EF4443554}">
      <dgm:prSet/>
      <dgm:spPr/>
      <dgm:t>
        <a:bodyPr/>
        <a:lstStyle/>
        <a:p>
          <a:endParaRPr lang="en-US"/>
        </a:p>
      </dgm:t>
    </dgm:pt>
    <dgm:pt modelId="{4CAF0B54-97DC-4D4D-8FFF-0AB04523455B}" type="sibTrans" cxnId="{C3A809D2-C0F3-48A2-870D-FA3EF4443554}">
      <dgm:prSet/>
      <dgm:spPr/>
      <dgm:t>
        <a:bodyPr/>
        <a:lstStyle/>
        <a:p>
          <a:endParaRPr lang="en-US"/>
        </a:p>
      </dgm:t>
    </dgm:pt>
    <dgm:pt modelId="{5A25C79F-05AD-466F-AF52-477B949F2DBC}" type="pres">
      <dgm:prSet presAssocID="{823B4702-4824-4F95-BD67-83761CA3F33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5F20C05-F6D6-45A4-9804-6C6DDA42ACFE}" type="pres">
      <dgm:prSet presAssocID="{86AB1D22-4AE0-424B-8B7F-0E54C491406A}" presName="centerShape" presStyleLbl="node0" presStyleIdx="0" presStyleCnt="1"/>
      <dgm:spPr/>
      <dgm:t>
        <a:bodyPr/>
        <a:lstStyle/>
        <a:p>
          <a:endParaRPr lang="en-US"/>
        </a:p>
      </dgm:t>
    </dgm:pt>
    <dgm:pt modelId="{54EBD672-FD3C-4347-BA0B-C1E323F9B817}" type="pres">
      <dgm:prSet presAssocID="{48658A9B-74FF-4C1F-AB97-ACBE811B8144}" presName="parTrans" presStyleLbl="bgSibTrans2D1" presStyleIdx="0" presStyleCnt="5"/>
      <dgm:spPr/>
      <dgm:t>
        <a:bodyPr/>
        <a:lstStyle/>
        <a:p>
          <a:endParaRPr lang="en-US"/>
        </a:p>
      </dgm:t>
    </dgm:pt>
    <dgm:pt modelId="{E2FCAEF2-85D5-493B-A0AB-117A0F5B05ED}" type="pres">
      <dgm:prSet presAssocID="{292D268C-DE54-4D6D-9170-C4B6256DD2E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02B8D8-635D-4189-9B62-07CC67F07018}" type="pres">
      <dgm:prSet presAssocID="{432DA695-237F-4B8C-87F7-8B671DA03BC4}" presName="parTrans" presStyleLbl="bgSibTrans2D1" presStyleIdx="1" presStyleCnt="5"/>
      <dgm:spPr/>
      <dgm:t>
        <a:bodyPr/>
        <a:lstStyle/>
        <a:p>
          <a:endParaRPr lang="en-US"/>
        </a:p>
      </dgm:t>
    </dgm:pt>
    <dgm:pt modelId="{018930DA-F8B7-452B-9B69-9338052251B4}" type="pres">
      <dgm:prSet presAssocID="{8FD92CC0-CA4D-46EE-8B7E-CAF38EBA391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276F4D-23E4-43A3-8D3D-0EDF0EDFF646}" type="pres">
      <dgm:prSet presAssocID="{3896A3AE-DCCD-4383-9320-7EF6F9C2B9D0}" presName="parTrans" presStyleLbl="bgSibTrans2D1" presStyleIdx="2" presStyleCnt="5"/>
      <dgm:spPr/>
      <dgm:t>
        <a:bodyPr/>
        <a:lstStyle/>
        <a:p>
          <a:endParaRPr lang="en-US"/>
        </a:p>
      </dgm:t>
    </dgm:pt>
    <dgm:pt modelId="{5FC1DE82-1A62-4F7E-AA81-546508BAD2E8}" type="pres">
      <dgm:prSet presAssocID="{5E23D611-C966-464A-9E8E-32231B4A8AF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BC9833-620F-4B7B-A9D7-D5BD8272D4CE}" type="pres">
      <dgm:prSet presAssocID="{17EE6437-6A4B-465A-8042-0CF563111287}" presName="parTrans" presStyleLbl="bgSibTrans2D1" presStyleIdx="3" presStyleCnt="5"/>
      <dgm:spPr/>
      <dgm:t>
        <a:bodyPr/>
        <a:lstStyle/>
        <a:p>
          <a:endParaRPr lang="en-US"/>
        </a:p>
      </dgm:t>
    </dgm:pt>
    <dgm:pt modelId="{A3750409-2805-461B-8204-E5E62211607B}" type="pres">
      <dgm:prSet presAssocID="{6A9C80A3-1380-46D9-8AE6-0C38EA4AEB9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BEEEB0-EBAC-4067-8D9F-30214377F7A8}" type="pres">
      <dgm:prSet presAssocID="{D0EA448B-1048-48A7-BDD2-E76C38989BC9}" presName="parTrans" presStyleLbl="bgSibTrans2D1" presStyleIdx="4" presStyleCnt="5"/>
      <dgm:spPr/>
      <dgm:t>
        <a:bodyPr/>
        <a:lstStyle/>
        <a:p>
          <a:endParaRPr lang="en-US"/>
        </a:p>
      </dgm:t>
    </dgm:pt>
    <dgm:pt modelId="{5A130CD1-3363-4AE3-8C90-FF55E57B887F}" type="pres">
      <dgm:prSet presAssocID="{3AA66945-9FE7-4E42-92E6-F2E351E0694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EDFCAE0-E3D9-4F81-9F39-4D10B0230EC8}" type="presOf" srcId="{D0EA448B-1048-48A7-BDD2-E76C38989BC9}" destId="{14BEEEB0-EBAC-4067-8D9F-30214377F7A8}" srcOrd="0" destOrd="0" presId="urn:microsoft.com/office/officeart/2005/8/layout/radial4"/>
    <dgm:cxn modelId="{46ED37C9-BE49-4F62-97F5-11F3C2FFCD0F}" type="presOf" srcId="{86AB1D22-4AE0-424B-8B7F-0E54C491406A}" destId="{55F20C05-F6D6-45A4-9804-6C6DDA42ACFE}" srcOrd="0" destOrd="0" presId="urn:microsoft.com/office/officeart/2005/8/layout/radial4"/>
    <dgm:cxn modelId="{B27906E3-5F26-4EF3-A115-0599836CDC63}" srcId="{86AB1D22-4AE0-424B-8B7F-0E54C491406A}" destId="{8FD92CC0-CA4D-46EE-8B7E-CAF38EBA3911}" srcOrd="1" destOrd="0" parTransId="{432DA695-237F-4B8C-87F7-8B671DA03BC4}" sibTransId="{0A41DBCF-86AA-4218-B002-77035ADFE32C}"/>
    <dgm:cxn modelId="{AE5FCB5C-982F-40D0-821D-25646DAA01E7}" type="presOf" srcId="{48658A9B-74FF-4C1F-AB97-ACBE811B8144}" destId="{54EBD672-FD3C-4347-BA0B-C1E323F9B817}" srcOrd="0" destOrd="0" presId="urn:microsoft.com/office/officeart/2005/8/layout/radial4"/>
    <dgm:cxn modelId="{BB6333B1-0608-4190-8AE9-9123F8FE3048}" type="presOf" srcId="{432DA695-237F-4B8C-87F7-8B671DA03BC4}" destId="{BE02B8D8-635D-4189-9B62-07CC67F07018}" srcOrd="0" destOrd="0" presId="urn:microsoft.com/office/officeart/2005/8/layout/radial4"/>
    <dgm:cxn modelId="{B748C84E-198F-42DC-B2A1-754147A8E4E8}" type="presOf" srcId="{5E23D611-C966-464A-9E8E-32231B4A8AFA}" destId="{5FC1DE82-1A62-4F7E-AA81-546508BAD2E8}" srcOrd="0" destOrd="0" presId="urn:microsoft.com/office/officeart/2005/8/layout/radial4"/>
    <dgm:cxn modelId="{F7B28AE3-B447-4CF3-B441-EFE4B8E3509A}" type="presOf" srcId="{6A9C80A3-1380-46D9-8AE6-0C38EA4AEB90}" destId="{A3750409-2805-461B-8204-E5E62211607B}" srcOrd="0" destOrd="0" presId="urn:microsoft.com/office/officeart/2005/8/layout/radial4"/>
    <dgm:cxn modelId="{2F4964B2-73C5-4ED6-8061-FF94F2BF8C22}" srcId="{86AB1D22-4AE0-424B-8B7F-0E54C491406A}" destId="{292D268C-DE54-4D6D-9170-C4B6256DD2EB}" srcOrd="0" destOrd="0" parTransId="{48658A9B-74FF-4C1F-AB97-ACBE811B8144}" sibTransId="{A02ABD7D-2BA2-4606-B5F6-A68E993615E3}"/>
    <dgm:cxn modelId="{59810335-54EB-4F02-89B9-F17010477C82}" srcId="{86AB1D22-4AE0-424B-8B7F-0E54C491406A}" destId="{5E23D611-C966-464A-9E8E-32231B4A8AFA}" srcOrd="2" destOrd="0" parTransId="{3896A3AE-DCCD-4383-9320-7EF6F9C2B9D0}" sibTransId="{DB5E268B-1152-4EF6-8E4A-C2F03E616E84}"/>
    <dgm:cxn modelId="{BA7CF12C-AE59-4054-91A7-2BF51C6E6E3A}" type="presOf" srcId="{3896A3AE-DCCD-4383-9320-7EF6F9C2B9D0}" destId="{C5276F4D-23E4-43A3-8D3D-0EDF0EDFF646}" srcOrd="0" destOrd="0" presId="urn:microsoft.com/office/officeart/2005/8/layout/radial4"/>
    <dgm:cxn modelId="{F293C12E-FAEF-4818-ACB8-916A16F0622E}" type="presOf" srcId="{292D268C-DE54-4D6D-9170-C4B6256DD2EB}" destId="{E2FCAEF2-85D5-493B-A0AB-117A0F5B05ED}" srcOrd="0" destOrd="0" presId="urn:microsoft.com/office/officeart/2005/8/layout/radial4"/>
    <dgm:cxn modelId="{1EE7F3B3-3071-4C5A-AC18-C8A2BBDB1CBE}" type="presOf" srcId="{823B4702-4824-4F95-BD67-83761CA3F335}" destId="{5A25C79F-05AD-466F-AF52-477B949F2DBC}" srcOrd="0" destOrd="0" presId="urn:microsoft.com/office/officeart/2005/8/layout/radial4"/>
    <dgm:cxn modelId="{86C469BC-E97A-45B6-AD9C-8418FC7F895D}" type="presOf" srcId="{17EE6437-6A4B-465A-8042-0CF563111287}" destId="{05BC9833-620F-4B7B-A9D7-D5BD8272D4CE}" srcOrd="0" destOrd="0" presId="urn:microsoft.com/office/officeart/2005/8/layout/radial4"/>
    <dgm:cxn modelId="{C3A809D2-C0F3-48A2-870D-FA3EF4443554}" srcId="{86AB1D22-4AE0-424B-8B7F-0E54C491406A}" destId="{3AA66945-9FE7-4E42-92E6-F2E351E06945}" srcOrd="4" destOrd="0" parTransId="{D0EA448B-1048-48A7-BDD2-E76C38989BC9}" sibTransId="{4CAF0B54-97DC-4D4D-8FFF-0AB04523455B}"/>
    <dgm:cxn modelId="{48B1A66D-76BE-45EE-8431-72A1D05D29B9}" type="presOf" srcId="{3AA66945-9FE7-4E42-92E6-F2E351E06945}" destId="{5A130CD1-3363-4AE3-8C90-FF55E57B887F}" srcOrd="0" destOrd="0" presId="urn:microsoft.com/office/officeart/2005/8/layout/radial4"/>
    <dgm:cxn modelId="{74AD3320-161E-4BDC-B058-2A7D1F42BBAA}" type="presOf" srcId="{8FD92CC0-CA4D-46EE-8B7E-CAF38EBA3911}" destId="{018930DA-F8B7-452B-9B69-9338052251B4}" srcOrd="0" destOrd="0" presId="urn:microsoft.com/office/officeart/2005/8/layout/radial4"/>
    <dgm:cxn modelId="{AA22B54E-A79D-468C-949E-68D829457F49}" srcId="{86AB1D22-4AE0-424B-8B7F-0E54C491406A}" destId="{6A9C80A3-1380-46D9-8AE6-0C38EA4AEB90}" srcOrd="3" destOrd="0" parTransId="{17EE6437-6A4B-465A-8042-0CF563111287}" sibTransId="{08D90408-6C54-4537-8742-1D41157DB05C}"/>
    <dgm:cxn modelId="{67D5BA54-D914-4491-96FD-3DBE909C8D64}" srcId="{823B4702-4824-4F95-BD67-83761CA3F335}" destId="{86AB1D22-4AE0-424B-8B7F-0E54C491406A}" srcOrd="0" destOrd="0" parTransId="{83FE51C9-9523-41DC-8FC9-F904EF0BFCC5}" sibTransId="{A5941CD4-3161-4597-ADEF-7DE7A1F2E014}"/>
    <dgm:cxn modelId="{E7E5A376-5D84-46F8-84C4-ED479B50ED8E}" type="presParOf" srcId="{5A25C79F-05AD-466F-AF52-477B949F2DBC}" destId="{55F20C05-F6D6-45A4-9804-6C6DDA42ACFE}" srcOrd="0" destOrd="0" presId="urn:microsoft.com/office/officeart/2005/8/layout/radial4"/>
    <dgm:cxn modelId="{48702DA1-EDC5-4BA6-9885-AF13BEE18A06}" type="presParOf" srcId="{5A25C79F-05AD-466F-AF52-477B949F2DBC}" destId="{54EBD672-FD3C-4347-BA0B-C1E323F9B817}" srcOrd="1" destOrd="0" presId="urn:microsoft.com/office/officeart/2005/8/layout/radial4"/>
    <dgm:cxn modelId="{13104D5C-2B7C-46DB-BBBA-9179139C6D44}" type="presParOf" srcId="{5A25C79F-05AD-466F-AF52-477B949F2DBC}" destId="{E2FCAEF2-85D5-493B-A0AB-117A0F5B05ED}" srcOrd="2" destOrd="0" presId="urn:microsoft.com/office/officeart/2005/8/layout/radial4"/>
    <dgm:cxn modelId="{3530253F-D9BA-4EB0-A211-F9CA8FB0C7F5}" type="presParOf" srcId="{5A25C79F-05AD-466F-AF52-477B949F2DBC}" destId="{BE02B8D8-635D-4189-9B62-07CC67F07018}" srcOrd="3" destOrd="0" presId="urn:microsoft.com/office/officeart/2005/8/layout/radial4"/>
    <dgm:cxn modelId="{ACD96E2F-DCB6-4F86-B82A-4E8D96CF6F6D}" type="presParOf" srcId="{5A25C79F-05AD-466F-AF52-477B949F2DBC}" destId="{018930DA-F8B7-452B-9B69-9338052251B4}" srcOrd="4" destOrd="0" presId="urn:microsoft.com/office/officeart/2005/8/layout/radial4"/>
    <dgm:cxn modelId="{50814635-58AB-4FF2-8980-1E600998C8EC}" type="presParOf" srcId="{5A25C79F-05AD-466F-AF52-477B949F2DBC}" destId="{C5276F4D-23E4-43A3-8D3D-0EDF0EDFF646}" srcOrd="5" destOrd="0" presId="urn:microsoft.com/office/officeart/2005/8/layout/radial4"/>
    <dgm:cxn modelId="{92D83B5A-1E72-4C86-890A-C1F7A0CE601F}" type="presParOf" srcId="{5A25C79F-05AD-466F-AF52-477B949F2DBC}" destId="{5FC1DE82-1A62-4F7E-AA81-546508BAD2E8}" srcOrd="6" destOrd="0" presId="urn:microsoft.com/office/officeart/2005/8/layout/radial4"/>
    <dgm:cxn modelId="{8F28DF2B-420E-45D1-921F-335C0682458B}" type="presParOf" srcId="{5A25C79F-05AD-466F-AF52-477B949F2DBC}" destId="{05BC9833-620F-4B7B-A9D7-D5BD8272D4CE}" srcOrd="7" destOrd="0" presId="urn:microsoft.com/office/officeart/2005/8/layout/radial4"/>
    <dgm:cxn modelId="{95493EC1-4AFE-4414-A7A5-420D0FB41725}" type="presParOf" srcId="{5A25C79F-05AD-466F-AF52-477B949F2DBC}" destId="{A3750409-2805-461B-8204-E5E62211607B}" srcOrd="8" destOrd="0" presId="urn:microsoft.com/office/officeart/2005/8/layout/radial4"/>
    <dgm:cxn modelId="{4671F075-7F92-4437-B5E9-B12862082EA5}" type="presParOf" srcId="{5A25C79F-05AD-466F-AF52-477B949F2DBC}" destId="{14BEEEB0-EBAC-4067-8D9F-30214377F7A8}" srcOrd="9" destOrd="0" presId="urn:microsoft.com/office/officeart/2005/8/layout/radial4"/>
    <dgm:cxn modelId="{C215F85C-7B72-49B0-8EB1-ADE264BD7DBC}" type="presParOf" srcId="{5A25C79F-05AD-466F-AF52-477B949F2DBC}" destId="{5A130CD1-3363-4AE3-8C90-FF55E57B887F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1FBCA2-8B49-43AD-AE28-AAC7C8D0798C}">
      <dsp:nvSpPr>
        <dsp:cNvPr id="0" name=""/>
        <dsp:cNvSpPr/>
      </dsp:nvSpPr>
      <dsp:spPr>
        <a:xfrm rot="5400000">
          <a:off x="-121106" y="123128"/>
          <a:ext cx="807377" cy="5651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2007</a:t>
          </a:r>
          <a:endParaRPr lang="en-US" sz="1500" kern="1200" dirty="0"/>
        </a:p>
      </dsp:txBody>
      <dsp:txXfrm rot="-5400000">
        <a:off x="1" y="284603"/>
        <a:ext cx="565164" cy="242213"/>
      </dsp:txXfrm>
    </dsp:sp>
    <dsp:sp modelId="{7DAE957A-D686-4E8C-87A0-BBABE547AB21}">
      <dsp:nvSpPr>
        <dsp:cNvPr id="0" name=""/>
        <dsp:cNvSpPr/>
      </dsp:nvSpPr>
      <dsp:spPr>
        <a:xfrm rot="5400000">
          <a:off x="2530896" y="-1963710"/>
          <a:ext cx="524795" cy="445625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iPhone</a:t>
          </a:r>
          <a:endParaRPr lang="en-US" sz="2200" kern="1200" dirty="0"/>
        </a:p>
      </dsp:txBody>
      <dsp:txXfrm rot="-5400000">
        <a:off x="565164" y="27640"/>
        <a:ext cx="4430641" cy="473559"/>
      </dsp:txXfrm>
    </dsp:sp>
    <dsp:sp modelId="{AFEBC268-538A-4817-A2D6-96CF11A4813D}">
      <dsp:nvSpPr>
        <dsp:cNvPr id="0" name=""/>
        <dsp:cNvSpPr/>
      </dsp:nvSpPr>
      <dsp:spPr>
        <a:xfrm rot="5400000">
          <a:off x="-121106" y="831111"/>
          <a:ext cx="807377" cy="5651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2008</a:t>
          </a:r>
          <a:endParaRPr lang="en-US" sz="1500" kern="1200" dirty="0"/>
        </a:p>
      </dsp:txBody>
      <dsp:txXfrm rot="-5400000">
        <a:off x="1" y="992586"/>
        <a:ext cx="565164" cy="242213"/>
      </dsp:txXfrm>
    </dsp:sp>
    <dsp:sp modelId="{B9A96013-A465-4318-9297-43DE9A9B8C6F}">
      <dsp:nvSpPr>
        <dsp:cNvPr id="0" name=""/>
        <dsp:cNvSpPr/>
      </dsp:nvSpPr>
      <dsp:spPr>
        <a:xfrm rot="5400000">
          <a:off x="2530896" y="-1255727"/>
          <a:ext cx="524795" cy="445625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Apple App Store</a:t>
          </a:r>
          <a:endParaRPr lang="en-US" sz="2200" kern="1200" dirty="0"/>
        </a:p>
      </dsp:txBody>
      <dsp:txXfrm rot="-5400000">
        <a:off x="565164" y="735623"/>
        <a:ext cx="4430641" cy="473559"/>
      </dsp:txXfrm>
    </dsp:sp>
    <dsp:sp modelId="{D4607FE3-54C9-4B78-8C9B-7F68A63EE928}">
      <dsp:nvSpPr>
        <dsp:cNvPr id="0" name=""/>
        <dsp:cNvSpPr/>
      </dsp:nvSpPr>
      <dsp:spPr>
        <a:xfrm rot="5400000">
          <a:off x="-121106" y="1539095"/>
          <a:ext cx="807377" cy="5651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2009</a:t>
          </a:r>
          <a:endParaRPr lang="en-US" sz="1500" kern="1200" dirty="0"/>
        </a:p>
      </dsp:txBody>
      <dsp:txXfrm rot="-5400000">
        <a:off x="1" y="1700570"/>
        <a:ext cx="565164" cy="242213"/>
      </dsp:txXfrm>
    </dsp:sp>
    <dsp:sp modelId="{251C7355-ACEA-49D4-979F-D3717AAAEB88}">
      <dsp:nvSpPr>
        <dsp:cNvPr id="0" name=""/>
        <dsp:cNvSpPr/>
      </dsp:nvSpPr>
      <dsp:spPr>
        <a:xfrm rot="5400000">
          <a:off x="2530896" y="-547743"/>
          <a:ext cx="524795" cy="445625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Spotify, GPS, Twitter (mainstream)</a:t>
          </a:r>
          <a:endParaRPr lang="en-US" sz="2200" kern="1200" dirty="0"/>
        </a:p>
      </dsp:txBody>
      <dsp:txXfrm rot="-5400000">
        <a:off x="565164" y="1443607"/>
        <a:ext cx="4430641" cy="473559"/>
      </dsp:txXfrm>
    </dsp:sp>
    <dsp:sp modelId="{D4EEF577-173B-4F00-B5A4-6FF3417CBAA9}">
      <dsp:nvSpPr>
        <dsp:cNvPr id="0" name=""/>
        <dsp:cNvSpPr/>
      </dsp:nvSpPr>
      <dsp:spPr>
        <a:xfrm rot="5400000">
          <a:off x="-121106" y="2247078"/>
          <a:ext cx="807377" cy="5651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2010</a:t>
          </a:r>
          <a:endParaRPr lang="en-US" sz="1500" kern="1200" dirty="0"/>
        </a:p>
      </dsp:txBody>
      <dsp:txXfrm rot="-5400000">
        <a:off x="1" y="2408553"/>
        <a:ext cx="565164" cy="242213"/>
      </dsp:txXfrm>
    </dsp:sp>
    <dsp:sp modelId="{3444D3A5-DED0-4215-A931-44EA96A62C73}">
      <dsp:nvSpPr>
        <dsp:cNvPr id="0" name=""/>
        <dsp:cNvSpPr/>
      </dsp:nvSpPr>
      <dsp:spPr>
        <a:xfrm rot="5400000">
          <a:off x="2530896" y="160239"/>
          <a:ext cx="524795" cy="445625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Kickstarter (crowd funding)</a:t>
          </a:r>
          <a:endParaRPr lang="en-US" sz="2200" kern="1200" dirty="0"/>
        </a:p>
      </dsp:txBody>
      <dsp:txXfrm rot="-5400000">
        <a:off x="565164" y="2151589"/>
        <a:ext cx="4430641" cy="473559"/>
      </dsp:txXfrm>
    </dsp:sp>
    <dsp:sp modelId="{C817851D-47C7-4E52-A5D8-006047083F31}">
      <dsp:nvSpPr>
        <dsp:cNvPr id="0" name=""/>
        <dsp:cNvSpPr/>
      </dsp:nvSpPr>
      <dsp:spPr>
        <a:xfrm rot="5400000">
          <a:off x="-121106" y="2955062"/>
          <a:ext cx="807377" cy="5651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2011</a:t>
          </a:r>
          <a:endParaRPr lang="en-US" sz="1500" kern="1200" dirty="0"/>
        </a:p>
      </dsp:txBody>
      <dsp:txXfrm rot="-5400000">
        <a:off x="1" y="3116537"/>
        <a:ext cx="565164" cy="242213"/>
      </dsp:txXfrm>
    </dsp:sp>
    <dsp:sp modelId="{561FDAA4-714B-46E1-B37E-16A134FE3A0F}">
      <dsp:nvSpPr>
        <dsp:cNvPr id="0" name=""/>
        <dsp:cNvSpPr/>
      </dsp:nvSpPr>
      <dsp:spPr>
        <a:xfrm rot="5400000">
          <a:off x="2530896" y="868223"/>
          <a:ext cx="524795" cy="445625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Voice technology</a:t>
          </a:r>
          <a:endParaRPr lang="en-US" sz="2200" kern="1200" dirty="0"/>
        </a:p>
      </dsp:txBody>
      <dsp:txXfrm rot="-5400000">
        <a:off x="565164" y="2859573"/>
        <a:ext cx="4430641" cy="473559"/>
      </dsp:txXfrm>
    </dsp:sp>
    <dsp:sp modelId="{FAE36C88-BE9D-47B0-9AB8-40AB41ED6E60}">
      <dsp:nvSpPr>
        <dsp:cNvPr id="0" name=""/>
        <dsp:cNvSpPr/>
      </dsp:nvSpPr>
      <dsp:spPr>
        <a:xfrm rot="5400000">
          <a:off x="-121106" y="3663045"/>
          <a:ext cx="807377" cy="5651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2012</a:t>
          </a:r>
          <a:endParaRPr lang="en-US" sz="1500" kern="1200" dirty="0"/>
        </a:p>
      </dsp:txBody>
      <dsp:txXfrm rot="-5400000">
        <a:off x="1" y="3824520"/>
        <a:ext cx="565164" cy="242213"/>
      </dsp:txXfrm>
    </dsp:sp>
    <dsp:sp modelId="{0702ECCB-1D3E-4313-A7A8-08E504335753}">
      <dsp:nvSpPr>
        <dsp:cNvPr id="0" name=""/>
        <dsp:cNvSpPr/>
      </dsp:nvSpPr>
      <dsp:spPr>
        <a:xfrm rot="5400000">
          <a:off x="2530896" y="1576206"/>
          <a:ext cx="524795" cy="445625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Google Glass</a:t>
          </a:r>
          <a:endParaRPr lang="en-US" sz="2200" kern="1200" dirty="0"/>
        </a:p>
      </dsp:txBody>
      <dsp:txXfrm rot="-5400000">
        <a:off x="565164" y="3567556"/>
        <a:ext cx="4430641" cy="4735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1FBCA2-8B49-43AD-AE28-AAC7C8D0798C}">
      <dsp:nvSpPr>
        <dsp:cNvPr id="0" name=""/>
        <dsp:cNvSpPr/>
      </dsp:nvSpPr>
      <dsp:spPr>
        <a:xfrm rot="5400000">
          <a:off x="-121106" y="123128"/>
          <a:ext cx="807377" cy="5651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2013</a:t>
          </a:r>
          <a:endParaRPr lang="en-US" sz="1500" kern="1200" dirty="0"/>
        </a:p>
      </dsp:txBody>
      <dsp:txXfrm rot="-5400000">
        <a:off x="1" y="284603"/>
        <a:ext cx="565164" cy="242213"/>
      </dsp:txXfrm>
    </dsp:sp>
    <dsp:sp modelId="{7DAE957A-D686-4E8C-87A0-BBABE547AB21}">
      <dsp:nvSpPr>
        <dsp:cNvPr id="0" name=""/>
        <dsp:cNvSpPr/>
      </dsp:nvSpPr>
      <dsp:spPr>
        <a:xfrm rot="5400000">
          <a:off x="2530896" y="-1963710"/>
          <a:ext cx="524795" cy="445625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Smartwatches</a:t>
          </a:r>
          <a:endParaRPr lang="en-US" sz="2200" kern="1200" dirty="0"/>
        </a:p>
      </dsp:txBody>
      <dsp:txXfrm rot="-5400000">
        <a:off x="565164" y="27640"/>
        <a:ext cx="4430641" cy="473559"/>
      </dsp:txXfrm>
    </dsp:sp>
    <dsp:sp modelId="{AFEBC268-538A-4817-A2D6-96CF11A4813D}">
      <dsp:nvSpPr>
        <dsp:cNvPr id="0" name=""/>
        <dsp:cNvSpPr/>
      </dsp:nvSpPr>
      <dsp:spPr>
        <a:xfrm rot="5400000">
          <a:off x="-121106" y="831111"/>
          <a:ext cx="807377" cy="5651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2014</a:t>
          </a:r>
          <a:endParaRPr lang="en-US" sz="1500" kern="1200" dirty="0"/>
        </a:p>
      </dsp:txBody>
      <dsp:txXfrm rot="-5400000">
        <a:off x="1" y="992586"/>
        <a:ext cx="565164" cy="242213"/>
      </dsp:txXfrm>
    </dsp:sp>
    <dsp:sp modelId="{B9A96013-A465-4318-9297-43DE9A9B8C6F}">
      <dsp:nvSpPr>
        <dsp:cNvPr id="0" name=""/>
        <dsp:cNvSpPr/>
      </dsp:nvSpPr>
      <dsp:spPr>
        <a:xfrm rot="5400000">
          <a:off x="2530896" y="-1255727"/>
          <a:ext cx="524795" cy="445625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Amazon Echo</a:t>
          </a:r>
          <a:endParaRPr lang="en-US" sz="2200" kern="1200" dirty="0"/>
        </a:p>
      </dsp:txBody>
      <dsp:txXfrm rot="-5400000">
        <a:off x="565164" y="735623"/>
        <a:ext cx="4430641" cy="473559"/>
      </dsp:txXfrm>
    </dsp:sp>
    <dsp:sp modelId="{D4607FE3-54C9-4B78-8C9B-7F68A63EE928}">
      <dsp:nvSpPr>
        <dsp:cNvPr id="0" name=""/>
        <dsp:cNvSpPr/>
      </dsp:nvSpPr>
      <dsp:spPr>
        <a:xfrm rot="5400000">
          <a:off x="-121106" y="1539095"/>
          <a:ext cx="807377" cy="5651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2015</a:t>
          </a:r>
          <a:endParaRPr lang="en-US" sz="1500" kern="1200" dirty="0"/>
        </a:p>
      </dsp:txBody>
      <dsp:txXfrm rot="-5400000">
        <a:off x="1" y="1700570"/>
        <a:ext cx="565164" cy="242213"/>
      </dsp:txXfrm>
    </dsp:sp>
    <dsp:sp modelId="{251C7355-ACEA-49D4-979F-D3717AAAEB88}">
      <dsp:nvSpPr>
        <dsp:cNvPr id="0" name=""/>
        <dsp:cNvSpPr/>
      </dsp:nvSpPr>
      <dsp:spPr>
        <a:xfrm rot="5400000">
          <a:off x="2530896" y="-547743"/>
          <a:ext cx="524795" cy="445625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Autonomous vehicles</a:t>
          </a:r>
          <a:endParaRPr lang="en-US" sz="2200" kern="1200" dirty="0"/>
        </a:p>
      </dsp:txBody>
      <dsp:txXfrm rot="-5400000">
        <a:off x="565164" y="1443607"/>
        <a:ext cx="4430641" cy="473559"/>
      </dsp:txXfrm>
    </dsp:sp>
    <dsp:sp modelId="{D4EEF577-173B-4F00-B5A4-6FF3417CBAA9}">
      <dsp:nvSpPr>
        <dsp:cNvPr id="0" name=""/>
        <dsp:cNvSpPr/>
      </dsp:nvSpPr>
      <dsp:spPr>
        <a:xfrm rot="5400000">
          <a:off x="-121106" y="2247078"/>
          <a:ext cx="807377" cy="5651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2016</a:t>
          </a:r>
          <a:endParaRPr lang="en-US" sz="1500" kern="1200" dirty="0"/>
        </a:p>
      </dsp:txBody>
      <dsp:txXfrm rot="-5400000">
        <a:off x="1" y="2408553"/>
        <a:ext cx="565164" cy="242213"/>
      </dsp:txXfrm>
    </dsp:sp>
    <dsp:sp modelId="{3444D3A5-DED0-4215-A931-44EA96A62C73}">
      <dsp:nvSpPr>
        <dsp:cNvPr id="0" name=""/>
        <dsp:cNvSpPr/>
      </dsp:nvSpPr>
      <dsp:spPr>
        <a:xfrm rot="5400000">
          <a:off x="2530896" y="160239"/>
          <a:ext cx="524795" cy="445625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Oculus Rift (VR headset)</a:t>
          </a:r>
          <a:endParaRPr lang="en-US" sz="2200" kern="1200" dirty="0"/>
        </a:p>
      </dsp:txBody>
      <dsp:txXfrm rot="-5400000">
        <a:off x="565164" y="2151589"/>
        <a:ext cx="4430641" cy="473559"/>
      </dsp:txXfrm>
    </dsp:sp>
    <dsp:sp modelId="{C817851D-47C7-4E52-A5D8-006047083F31}">
      <dsp:nvSpPr>
        <dsp:cNvPr id="0" name=""/>
        <dsp:cNvSpPr/>
      </dsp:nvSpPr>
      <dsp:spPr>
        <a:xfrm rot="5400000">
          <a:off x="-121106" y="2955062"/>
          <a:ext cx="807377" cy="5651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2017</a:t>
          </a:r>
          <a:endParaRPr lang="en-US" sz="1500" kern="1200" dirty="0"/>
        </a:p>
      </dsp:txBody>
      <dsp:txXfrm rot="-5400000">
        <a:off x="1" y="3116537"/>
        <a:ext cx="565164" cy="242213"/>
      </dsp:txXfrm>
    </dsp:sp>
    <dsp:sp modelId="{561FDAA4-714B-46E1-B37E-16A134FE3A0F}">
      <dsp:nvSpPr>
        <dsp:cNvPr id="0" name=""/>
        <dsp:cNvSpPr/>
      </dsp:nvSpPr>
      <dsp:spPr>
        <a:xfrm rot="5400000">
          <a:off x="2530896" y="868223"/>
          <a:ext cx="524795" cy="445625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Machine Learning (AI)</a:t>
          </a:r>
          <a:endParaRPr lang="en-US" sz="2200" kern="1200" dirty="0"/>
        </a:p>
      </dsp:txBody>
      <dsp:txXfrm rot="-5400000">
        <a:off x="565164" y="2859573"/>
        <a:ext cx="4430641" cy="473559"/>
      </dsp:txXfrm>
    </dsp:sp>
    <dsp:sp modelId="{FAE36C88-BE9D-47B0-9AB8-40AB41ED6E60}">
      <dsp:nvSpPr>
        <dsp:cNvPr id="0" name=""/>
        <dsp:cNvSpPr/>
      </dsp:nvSpPr>
      <dsp:spPr>
        <a:xfrm rot="5400000">
          <a:off x="-121106" y="3663045"/>
          <a:ext cx="807377" cy="5651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2018</a:t>
          </a:r>
          <a:endParaRPr lang="en-US" sz="1500" kern="1200" dirty="0"/>
        </a:p>
      </dsp:txBody>
      <dsp:txXfrm rot="-5400000">
        <a:off x="1" y="3824520"/>
        <a:ext cx="565164" cy="242213"/>
      </dsp:txXfrm>
    </dsp:sp>
    <dsp:sp modelId="{0702ECCB-1D3E-4313-A7A8-08E504335753}">
      <dsp:nvSpPr>
        <dsp:cNvPr id="0" name=""/>
        <dsp:cNvSpPr/>
      </dsp:nvSpPr>
      <dsp:spPr>
        <a:xfrm rot="5400000">
          <a:off x="2530896" y="1576206"/>
          <a:ext cx="524795" cy="445625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??</a:t>
          </a:r>
          <a:endParaRPr lang="en-US" sz="2200" kern="1200" dirty="0"/>
        </a:p>
      </dsp:txBody>
      <dsp:txXfrm rot="-5400000">
        <a:off x="565164" y="3567556"/>
        <a:ext cx="4430641" cy="4735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20C05-F6D6-45A4-9804-6C6DDA42ACFE}">
      <dsp:nvSpPr>
        <dsp:cNvPr id="0" name=""/>
        <dsp:cNvSpPr/>
      </dsp:nvSpPr>
      <dsp:spPr>
        <a:xfrm>
          <a:off x="2791939" y="2868072"/>
          <a:ext cx="1934914" cy="19349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Influence</a:t>
          </a:r>
          <a:endParaRPr lang="en-US" sz="2700" kern="1200" dirty="0"/>
        </a:p>
      </dsp:txBody>
      <dsp:txXfrm>
        <a:off x="3075301" y="3151434"/>
        <a:ext cx="1368190" cy="1368190"/>
      </dsp:txXfrm>
    </dsp:sp>
    <dsp:sp modelId="{54EBD672-FD3C-4347-BA0B-C1E323F9B817}">
      <dsp:nvSpPr>
        <dsp:cNvPr id="0" name=""/>
        <dsp:cNvSpPr/>
      </dsp:nvSpPr>
      <dsp:spPr>
        <a:xfrm rot="10800000">
          <a:off x="919659" y="3559804"/>
          <a:ext cx="1769303" cy="55145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FCAEF2-85D5-493B-A0AB-117A0F5B05ED}">
      <dsp:nvSpPr>
        <dsp:cNvPr id="0" name=""/>
        <dsp:cNvSpPr/>
      </dsp:nvSpPr>
      <dsp:spPr>
        <a:xfrm>
          <a:off x="575" y="3100261"/>
          <a:ext cx="1838168" cy="14705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Transactional</a:t>
          </a:r>
          <a:endParaRPr lang="en-US" sz="2400" kern="1200" dirty="0"/>
        </a:p>
      </dsp:txBody>
      <dsp:txXfrm>
        <a:off x="43645" y="3143331"/>
        <a:ext cx="1752028" cy="1384394"/>
      </dsp:txXfrm>
    </dsp:sp>
    <dsp:sp modelId="{BE02B8D8-635D-4189-9B62-07CC67F07018}">
      <dsp:nvSpPr>
        <dsp:cNvPr id="0" name=""/>
        <dsp:cNvSpPr/>
      </dsp:nvSpPr>
      <dsp:spPr>
        <a:xfrm rot="13500000">
          <a:off x="1492290" y="2177350"/>
          <a:ext cx="1769303" cy="55145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8930DA-F8B7-452B-9B69-9338052251B4}">
      <dsp:nvSpPr>
        <dsp:cNvPr id="0" name=""/>
        <dsp:cNvSpPr/>
      </dsp:nvSpPr>
      <dsp:spPr>
        <a:xfrm>
          <a:off x="832315" y="1092264"/>
          <a:ext cx="1838168" cy="14705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Output</a:t>
          </a:r>
          <a:endParaRPr lang="en-US" sz="2400" kern="1200" dirty="0"/>
        </a:p>
      </dsp:txBody>
      <dsp:txXfrm>
        <a:off x="875385" y="1135334"/>
        <a:ext cx="1752028" cy="1384394"/>
      </dsp:txXfrm>
    </dsp:sp>
    <dsp:sp modelId="{C5276F4D-23E4-43A3-8D3D-0EDF0EDFF646}">
      <dsp:nvSpPr>
        <dsp:cNvPr id="0" name=""/>
        <dsp:cNvSpPr/>
      </dsp:nvSpPr>
      <dsp:spPr>
        <a:xfrm rot="16200000">
          <a:off x="2874744" y="1604719"/>
          <a:ext cx="1769303" cy="55145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C1DE82-1A62-4F7E-AA81-546508BAD2E8}">
      <dsp:nvSpPr>
        <dsp:cNvPr id="0" name=""/>
        <dsp:cNvSpPr/>
      </dsp:nvSpPr>
      <dsp:spPr>
        <a:xfrm>
          <a:off x="2840312" y="260525"/>
          <a:ext cx="1838168" cy="14705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Outcome</a:t>
          </a:r>
          <a:endParaRPr lang="en-US" sz="2400" kern="1200" dirty="0"/>
        </a:p>
      </dsp:txBody>
      <dsp:txXfrm>
        <a:off x="2883382" y="303595"/>
        <a:ext cx="1752028" cy="1384394"/>
      </dsp:txXfrm>
    </dsp:sp>
    <dsp:sp modelId="{05BC9833-620F-4B7B-A9D7-D5BD8272D4CE}">
      <dsp:nvSpPr>
        <dsp:cNvPr id="0" name=""/>
        <dsp:cNvSpPr/>
      </dsp:nvSpPr>
      <dsp:spPr>
        <a:xfrm rot="18900000">
          <a:off x="4257198" y="2177350"/>
          <a:ext cx="1769303" cy="55145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750409-2805-461B-8204-E5E62211607B}">
      <dsp:nvSpPr>
        <dsp:cNvPr id="0" name=""/>
        <dsp:cNvSpPr/>
      </dsp:nvSpPr>
      <dsp:spPr>
        <a:xfrm>
          <a:off x="4848309" y="1092264"/>
          <a:ext cx="1838168" cy="14705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Experience</a:t>
          </a:r>
          <a:endParaRPr lang="en-US" sz="2400" kern="1200" dirty="0"/>
        </a:p>
      </dsp:txBody>
      <dsp:txXfrm>
        <a:off x="4891379" y="1135334"/>
        <a:ext cx="1752028" cy="1384394"/>
      </dsp:txXfrm>
    </dsp:sp>
    <dsp:sp modelId="{14BEEEB0-EBAC-4067-8D9F-30214377F7A8}">
      <dsp:nvSpPr>
        <dsp:cNvPr id="0" name=""/>
        <dsp:cNvSpPr/>
      </dsp:nvSpPr>
      <dsp:spPr>
        <a:xfrm>
          <a:off x="4829829" y="3559804"/>
          <a:ext cx="1769303" cy="55145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130CD1-3363-4AE3-8C90-FF55E57B887F}">
      <dsp:nvSpPr>
        <dsp:cNvPr id="0" name=""/>
        <dsp:cNvSpPr/>
      </dsp:nvSpPr>
      <dsp:spPr>
        <a:xfrm>
          <a:off x="5680048" y="3100261"/>
          <a:ext cx="1838168" cy="14705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Impact</a:t>
          </a:r>
          <a:endParaRPr lang="en-US" sz="2400" kern="1200" dirty="0"/>
        </a:p>
      </dsp:txBody>
      <dsp:txXfrm>
        <a:off x="5723118" y="3143331"/>
        <a:ext cx="1752028" cy="13843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8E210D-7FF2-A742-B32B-47074288530F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5D68C-EE3A-3248-AF17-0A8430663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29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5D68C-EE3A-3248-AF17-0A8430663C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121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5D68C-EE3A-3248-AF17-0A8430663C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12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5D68C-EE3A-3248-AF17-0A8430663C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964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5D68C-EE3A-3248-AF17-0A8430663C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0816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5D68C-EE3A-3248-AF17-0A8430663C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6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5D68C-EE3A-3248-AF17-0A8430663C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549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5D68C-EE3A-3248-AF17-0A8430663C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451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5D68C-EE3A-3248-AF17-0A8430663C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6048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5D68C-EE3A-3248-AF17-0A8430663C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8439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5D68C-EE3A-3248-AF17-0A8430663C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3503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5D68C-EE3A-3248-AF17-0A8430663C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654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5D68C-EE3A-3248-AF17-0A8430663C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6991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5D68C-EE3A-3248-AF17-0A8430663C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5711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5D68C-EE3A-3248-AF17-0A8430663C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55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baseline="0" dirty="0" smtClean="0"/>
          </a:p>
          <a:p>
            <a:pPr marL="0" indent="0">
              <a:buFontTx/>
              <a:buNone/>
            </a:pPr>
            <a:endParaRPr lang="en-GB" baseline="0" dirty="0" smtClean="0"/>
          </a:p>
          <a:p>
            <a:pPr marL="0" indent="0">
              <a:buFontTx/>
              <a:buNone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5D68C-EE3A-3248-AF17-0A8430663CA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641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5D68C-EE3A-3248-AF17-0A8430663CA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660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5D68C-EE3A-3248-AF17-0A8430663C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5310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5D68C-EE3A-3248-AF17-0A8430663C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0245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5D68C-EE3A-3248-AF17-0A8430663C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0627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5D68C-EE3A-3248-AF17-0A8430663C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6739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5D68C-EE3A-3248-AF17-0A8430663CA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395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5D68C-EE3A-3248-AF17-0A8430663C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728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5D68C-EE3A-3248-AF17-0A8430663C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909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5D68C-EE3A-3248-AF17-0A8430663C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23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5D68C-EE3A-3248-AF17-0A8430663C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45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5D68C-EE3A-3248-AF17-0A8430663CA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5D68C-EE3A-3248-AF17-0A8430663C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91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5D68C-EE3A-3248-AF17-0A8430663C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63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AAC5-EC85-EB4A-8FA5-E63B38239DDE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453F-66CE-9649-8778-FA1C7507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03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AAC5-EC85-EB4A-8FA5-E63B38239DDE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453F-66CE-9649-8778-FA1C7507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61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AAC5-EC85-EB4A-8FA5-E63B38239DDE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453F-66CE-9649-8778-FA1C7507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27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AAC5-EC85-EB4A-8FA5-E63B38239DDE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453F-66CE-9649-8778-FA1C7507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81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AAC5-EC85-EB4A-8FA5-E63B38239DDE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453F-66CE-9649-8778-FA1C7507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61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AAC5-EC85-EB4A-8FA5-E63B38239DDE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453F-66CE-9649-8778-FA1C7507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61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AAC5-EC85-EB4A-8FA5-E63B38239DDE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453F-66CE-9649-8778-FA1C7507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07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AAC5-EC85-EB4A-8FA5-E63B38239DDE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453F-66CE-9649-8778-FA1C7507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39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AAC5-EC85-EB4A-8FA5-E63B38239DDE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453F-66CE-9649-8778-FA1C7507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52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AAC5-EC85-EB4A-8FA5-E63B38239DDE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453F-66CE-9649-8778-FA1C7507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14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AAC5-EC85-EB4A-8FA5-E63B38239DDE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453F-66CE-9649-8778-FA1C7507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26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2AAC5-EC85-EB4A-8FA5-E63B38239DDE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C453F-66CE-9649-8778-FA1C75079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4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3.emf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3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3.emf"/><Relationship Id="rId9" Type="http://schemas.microsoft.com/office/2007/relationships/diagramDrawing" Target="../diagrams/drawing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Hayward-GilesS@csp.org.uk" TargetMode="External"/><Relationship Id="rId5" Type="http://schemas.openxmlformats.org/officeDocument/2006/relationships/hyperlink" Target="mailto:MccomiskieE@csp.org.uk" TargetMode="Externa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0" Type="http://schemas.openxmlformats.org/officeDocument/2006/relationships/diagramData" Target="../diagrams/data2.xml"/><Relationship Id="rId4" Type="http://schemas.openxmlformats.org/officeDocument/2006/relationships/image" Target="../media/image3.emf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emf"/><Relationship Id="rId9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3737811"/>
          </a:xfrm>
        </p:spPr>
        <p:txBody>
          <a:bodyPr>
            <a:normAutofit fontScale="90000"/>
          </a:bodyPr>
          <a:lstStyle/>
          <a:p>
            <a:pPr algn="ctr"/>
            <a:r>
              <a:rPr lang="en-GB" sz="6700" dirty="0">
                <a:solidFill>
                  <a:schemeClr val="bg1"/>
                </a:solidFill>
              </a:rPr>
              <a:t/>
            </a:r>
            <a:br>
              <a:rPr lang="en-GB" sz="6700" dirty="0">
                <a:solidFill>
                  <a:schemeClr val="bg1"/>
                </a:solidFill>
              </a:rPr>
            </a:br>
            <a:r>
              <a:rPr lang="en-GB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Innovation, Information and Impact</a:t>
            </a:r>
            <a:r>
              <a:rPr lang="en-GB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and Data for Physiotherapy</a:t>
            </a:r>
            <a:endParaRPr lang="en-GB" b="1" dirty="0">
              <a:solidFill>
                <a:schemeClr val="bg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0333" y="4306393"/>
            <a:ext cx="30893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Euan McComiskie</a:t>
            </a:r>
          </a:p>
          <a:p>
            <a:pPr algn="ctr"/>
            <a:r>
              <a:rPr lang="en-GB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informatics Lead</a:t>
            </a:r>
          </a:p>
          <a:p>
            <a:pPr algn="ctr"/>
            <a:r>
              <a:rPr lang="en-GB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GB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EMAHPInfo</a:t>
            </a:r>
            <a:endParaRPr lang="en-GB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32166" y="4306394"/>
            <a:ext cx="56685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Sue Hayward-Giles</a:t>
            </a:r>
          </a:p>
          <a:p>
            <a:pPr algn="ctr"/>
            <a:r>
              <a:rPr lang="en-GB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Assistant Director Practice and Development</a:t>
            </a:r>
          </a:p>
          <a:p>
            <a:pPr algn="ctr"/>
            <a:r>
              <a:rPr lang="en-GB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GB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suehaywardgiles</a:t>
            </a:r>
            <a:endParaRPr lang="en-GB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91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46" y="151050"/>
            <a:ext cx="2039977" cy="545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78013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uman interaction …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306" y="1825625"/>
            <a:ext cx="6965387" cy="4351338"/>
          </a:xfrm>
        </p:spPr>
      </p:pic>
    </p:spTree>
    <p:extLst>
      <p:ext uri="{BB962C8B-B14F-4D97-AF65-F5344CB8AC3E}">
        <p14:creationId xmlns:p14="http://schemas.microsoft.com/office/powerpoint/2010/main" val="258090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46" y="151050"/>
            <a:ext cx="2039977" cy="545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78013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erceptions of public …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188" y="1626185"/>
            <a:ext cx="5279623" cy="4351338"/>
          </a:xfrm>
        </p:spPr>
      </p:pic>
      <p:sp>
        <p:nvSpPr>
          <p:cNvPr id="6" name="TextBox 5"/>
          <p:cNvSpPr txBox="1"/>
          <p:nvPr/>
        </p:nvSpPr>
        <p:spPr>
          <a:xfrm>
            <a:off x="6423703" y="5141862"/>
            <a:ext cx="23121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err="1" smtClean="0">
                <a:solidFill>
                  <a:schemeClr val="bg1"/>
                </a:solidFill>
              </a:rPr>
              <a:t>PhysioBot</a:t>
            </a:r>
            <a:endParaRPr lang="en-GB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57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46" y="151050"/>
            <a:ext cx="2039977" cy="545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78013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ntegration…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3703" y="5141862"/>
            <a:ext cx="23121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err="1" smtClean="0">
                <a:solidFill>
                  <a:schemeClr val="bg1"/>
                </a:solidFill>
              </a:rPr>
              <a:t>PhysioBot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62" y="1825625"/>
            <a:ext cx="8702676" cy="4351338"/>
          </a:xfrm>
        </p:spPr>
      </p:pic>
    </p:spTree>
    <p:extLst>
      <p:ext uri="{BB962C8B-B14F-4D97-AF65-F5344CB8AC3E}">
        <p14:creationId xmlns:p14="http://schemas.microsoft.com/office/powerpoint/2010/main" val="263014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46" y="151050"/>
            <a:ext cx="2039977" cy="545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onnectivity …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232" y="1690688"/>
            <a:ext cx="5213536" cy="3906677"/>
          </a:xfrm>
        </p:spPr>
      </p:pic>
    </p:spTree>
    <p:extLst>
      <p:ext uri="{BB962C8B-B14F-4D97-AF65-F5344CB8AC3E}">
        <p14:creationId xmlns:p14="http://schemas.microsoft.com/office/powerpoint/2010/main" val="282973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46" y="151050"/>
            <a:ext cx="2039977" cy="545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78013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ost …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999345"/>
              </p:ext>
            </p:extLst>
          </p:nvPr>
        </p:nvGraphicFramePr>
        <p:xfrm>
          <a:off x="838200" y="1781175"/>
          <a:ext cx="10515600" cy="41753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01651504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42107748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13443192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785379269"/>
                    </a:ext>
                  </a:extLst>
                </a:gridCol>
              </a:tblGrid>
              <a:tr h="231659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effectLst/>
                        </a:rPr>
                        <a:t> 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>
                          <a:effectLst/>
                        </a:rPr>
                        <a:t>2008</a:t>
                      </a:r>
                      <a:endParaRPr lang="en-GB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>
                          <a:effectLst/>
                        </a:rPr>
                        <a:t>2013</a:t>
                      </a:r>
                      <a:endParaRPr lang="en-GB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effectLst/>
                        </a:rPr>
                        <a:t>2018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6842398"/>
                  </a:ext>
                </a:extLst>
              </a:tr>
              <a:tr h="419304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>
                          <a:effectLst/>
                        </a:rPr>
                        <a:t>iPad</a:t>
                      </a:r>
                      <a:endParaRPr lang="en-GB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Didn't exist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£699 (64GB)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£409 (128GB)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40713115"/>
                  </a:ext>
                </a:extLst>
              </a:tr>
              <a:tr h="419304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>
                          <a:effectLst/>
                        </a:rPr>
                        <a:t>Desktop PC</a:t>
                      </a:r>
                      <a:endParaRPr lang="en-GB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$692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$544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$633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229857"/>
                  </a:ext>
                </a:extLst>
              </a:tr>
              <a:tr h="419304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>
                          <a:effectLst/>
                        </a:rPr>
                        <a:t>Smart TV</a:t>
                      </a:r>
                      <a:endParaRPr lang="en-GB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Didn't exist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$1800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$800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76241228"/>
                  </a:ext>
                </a:extLst>
              </a:tr>
              <a:tr h="231659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>
                          <a:effectLst/>
                        </a:rPr>
                        <a:t>Notebook</a:t>
                      </a:r>
                      <a:endParaRPr lang="en-GB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$1008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$692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$486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0515712"/>
                  </a:ext>
                </a:extLst>
              </a:tr>
              <a:tr h="827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>
                          <a:effectLst/>
                        </a:rPr>
                        <a:t>3D printer</a:t>
                      </a:r>
                      <a:endParaRPr lang="en-GB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Not commercially available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$1400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$700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29680072"/>
                  </a:ext>
                </a:extLst>
              </a:tr>
              <a:tr h="623164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>
                          <a:effectLst/>
                        </a:rPr>
                        <a:t>Oculus Rift system</a:t>
                      </a:r>
                      <a:endParaRPr lang="en-GB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Didn't exist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$799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$599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38283348"/>
                  </a:ext>
                </a:extLst>
              </a:tr>
              <a:tr h="419304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>
                          <a:effectLst/>
                        </a:rPr>
                        <a:t>FitBit</a:t>
                      </a:r>
                      <a:endParaRPr lang="en-GB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Didn't exist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$100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$60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97753315"/>
                  </a:ext>
                </a:extLst>
              </a:tr>
              <a:tr h="419304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effectLst/>
                        </a:rPr>
                        <a:t>Echo Dot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Didn't exist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$89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$39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52679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411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46" y="151050"/>
            <a:ext cx="2039977" cy="545635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62746" y="423867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The real currency … DATA!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2746" y="1844752"/>
            <a:ext cx="10515600" cy="4351338"/>
          </a:xfrm>
        </p:spPr>
        <p:txBody>
          <a:bodyPr>
            <a:normAutofit/>
          </a:bodyPr>
          <a:lstStyle/>
          <a:p>
            <a:r>
              <a:rPr lang="en-GB" dirty="0"/>
              <a:t>Data is generated at ALL </a:t>
            </a:r>
            <a:r>
              <a:rPr lang="en-GB" dirty="0" smtClean="0"/>
              <a:t>points in the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physiotherapy </a:t>
            </a:r>
            <a:r>
              <a:rPr lang="en-GB" dirty="0"/>
              <a:t>service user journey but do we </a:t>
            </a:r>
            <a:r>
              <a:rPr lang="en-GB" dirty="0" smtClean="0"/>
              <a:t>...</a:t>
            </a:r>
            <a:endParaRPr lang="en-GB" dirty="0"/>
          </a:p>
          <a:p>
            <a:pPr lvl="2"/>
            <a:endParaRPr lang="en-GB" dirty="0" smtClean="0"/>
          </a:p>
          <a:p>
            <a:pPr lvl="2"/>
            <a:r>
              <a:rPr lang="en-GB" dirty="0" smtClean="0"/>
              <a:t>Collect </a:t>
            </a:r>
            <a:r>
              <a:rPr lang="en-GB" dirty="0"/>
              <a:t>it systematically?</a:t>
            </a:r>
          </a:p>
          <a:p>
            <a:pPr lvl="2"/>
            <a:r>
              <a:rPr lang="en-GB" dirty="0"/>
              <a:t>Truly understand what it means?</a:t>
            </a:r>
          </a:p>
          <a:p>
            <a:pPr lvl="2"/>
            <a:r>
              <a:rPr lang="en-GB" dirty="0"/>
              <a:t>Consume it as much/well as we create it?</a:t>
            </a:r>
          </a:p>
          <a:p>
            <a:pPr lvl="2"/>
            <a:r>
              <a:rPr lang="en-GB" dirty="0"/>
              <a:t>Use it to drive improvement?</a:t>
            </a:r>
          </a:p>
          <a:p>
            <a:pPr lvl="2"/>
            <a:r>
              <a:rPr lang="en-GB" dirty="0"/>
              <a:t>Use it to demonstrate impact?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1648" y="0"/>
            <a:ext cx="4570351" cy="2520176"/>
          </a:xfrm>
          <a:prstGeom prst="rect">
            <a:avLst/>
          </a:prstGeom>
        </p:spPr>
      </p:pic>
      <p:sp>
        <p:nvSpPr>
          <p:cNvPr id="7" name="Content Placeholder 7"/>
          <p:cNvSpPr txBox="1">
            <a:spLocks/>
          </p:cNvSpPr>
          <p:nvPr/>
        </p:nvSpPr>
        <p:spPr>
          <a:xfrm>
            <a:off x="243020" y="5305705"/>
            <a:ext cx="10363200" cy="6718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5400" dirty="0" smtClean="0"/>
              <a:t>If you don’t count, you don’t count!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124993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46" y="151050"/>
            <a:ext cx="2039977" cy="545635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Physiotherapy in 2018 …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Room poll on state of data readiness … last physio standing!</a:t>
            </a:r>
          </a:p>
        </p:txBody>
      </p:sp>
    </p:spTree>
    <p:extLst>
      <p:ext uri="{BB962C8B-B14F-4D97-AF65-F5344CB8AC3E}">
        <p14:creationId xmlns:p14="http://schemas.microsoft.com/office/powerpoint/2010/main" val="261373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46" y="151050"/>
            <a:ext cx="2039977" cy="54563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72502"/>
          </a:xfrm>
          <a:solidFill>
            <a:schemeClr val="bg2"/>
          </a:solidFill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endParaRPr lang="en-GB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en-GB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GB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en-GB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1" y="1517074"/>
            <a:ext cx="10515600" cy="428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2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46" y="151050"/>
            <a:ext cx="2039977" cy="54563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  <a:buNone/>
            </a:pPr>
            <a:endParaRPr lang="en-GB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en-GB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GB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en-GB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1690689"/>
            <a:ext cx="2202873" cy="16344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2735" y="3563936"/>
            <a:ext cx="2495648" cy="20179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6902" y="1623505"/>
            <a:ext cx="3924765" cy="30051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4103" y="4426527"/>
            <a:ext cx="3523793" cy="13953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0097" y="1984935"/>
            <a:ext cx="3292125" cy="15790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9394" y="3858184"/>
            <a:ext cx="3462828" cy="196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62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46" y="151050"/>
            <a:ext cx="2039977" cy="54563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598374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ollection 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op tips …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marL="971550" lvl="1" indent="-514350">
              <a:buFont typeface="+mj-lt"/>
              <a:buAutoNum type="arabicPeriod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Design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your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answer first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rabicPeriod"/>
            </a:pP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Confirm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metric</a:t>
            </a:r>
          </a:p>
          <a:p>
            <a:pPr marL="971550" lvl="1" indent="-514350">
              <a:buFont typeface="+mj-lt"/>
              <a:buAutoNum type="arabicPeriod"/>
            </a:pP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Define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and limit data collection</a:t>
            </a:r>
          </a:p>
          <a:p>
            <a:pPr marL="971550" lvl="1" indent="-514350">
              <a:buFont typeface="+mj-lt"/>
              <a:buAutoNum type="arabicPeriod"/>
            </a:pP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standardised data definitions</a:t>
            </a:r>
          </a:p>
          <a:p>
            <a:pPr marL="971550" lvl="1" indent="-514350">
              <a:buFont typeface="+mj-lt"/>
              <a:buAutoNum type="arabicPeriod"/>
            </a:pP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clinical champions</a:t>
            </a:r>
          </a:p>
        </p:txBody>
      </p:sp>
    </p:spTree>
    <p:extLst>
      <p:ext uri="{BB962C8B-B14F-4D97-AF65-F5344CB8AC3E}">
        <p14:creationId xmlns:p14="http://schemas.microsoft.com/office/powerpoint/2010/main" val="363110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46" y="151050"/>
            <a:ext cx="2039977" cy="545635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What is health informatics </a:t>
            </a:r>
            <a:r>
              <a:rPr lang="en-GB" dirty="0" smtClean="0"/>
              <a:t>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3600" b="1" dirty="0"/>
              <a:t>"The knowledge, skills and tools which enable information to be collected, managed, used and shared to support the delivery of healthcare and promote health</a:t>
            </a:r>
            <a:r>
              <a:rPr lang="en-GB" sz="3600" b="1" dirty="0" smtClean="0"/>
              <a:t>.“</a:t>
            </a:r>
            <a:endParaRPr lang="en-GB" sz="3600" dirty="0"/>
          </a:p>
          <a:p>
            <a:pPr marL="0" indent="0" algn="r">
              <a:buNone/>
            </a:pPr>
            <a:endParaRPr lang="en-GB" sz="2000" dirty="0" smtClean="0"/>
          </a:p>
          <a:p>
            <a:pPr marL="0" indent="0" algn="r">
              <a:buNone/>
            </a:pPr>
            <a:r>
              <a:rPr lang="en-GB" sz="2000" dirty="0" smtClean="0"/>
              <a:t>(</a:t>
            </a:r>
            <a:r>
              <a:rPr lang="en-GB" sz="2000" dirty="0"/>
              <a:t>Making Information Count: A Human Resources Strategy for Health Informatics Professionals Department of Health, October 2002)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294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46" y="151050"/>
            <a:ext cx="2039977" cy="545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78013"/>
          </a:xfrm>
        </p:spPr>
        <p:txBody>
          <a:bodyPr>
            <a:norm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Using data for impact …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285" y="1825625"/>
            <a:ext cx="2523065" cy="4851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65682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0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46" y="151050"/>
            <a:ext cx="2039977" cy="545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1050"/>
            <a:ext cx="10515600" cy="1878013"/>
          </a:xfrm>
        </p:spPr>
        <p:txBody>
          <a:bodyPr>
            <a:norm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Using data to influence …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717907868"/>
              </p:ext>
            </p:extLst>
          </p:nvPr>
        </p:nvGraphicFramePr>
        <p:xfrm>
          <a:off x="2336603" y="1395663"/>
          <a:ext cx="7518793" cy="5063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0329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46" y="151050"/>
            <a:ext cx="2039977" cy="545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78013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Data geeks and curious clinicians …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000" dirty="0" smtClean="0"/>
              <a:t>Where are you on the data journey?</a:t>
            </a:r>
          </a:p>
          <a:p>
            <a:pPr lvl="1"/>
            <a:r>
              <a:rPr lang="en-GB" sz="2600" dirty="0"/>
              <a:t>Dubious </a:t>
            </a:r>
            <a:r>
              <a:rPr lang="en-GB" sz="2600" dirty="0" smtClean="0"/>
              <a:t>beginner</a:t>
            </a:r>
          </a:p>
          <a:p>
            <a:pPr lvl="2"/>
            <a:r>
              <a:rPr lang="en-GB" sz="2200" dirty="0" smtClean="0"/>
              <a:t>I don’t really see my place in this (Euan is weird)</a:t>
            </a:r>
            <a:endParaRPr lang="en-GB" sz="2200" dirty="0"/>
          </a:p>
          <a:p>
            <a:pPr lvl="1"/>
            <a:r>
              <a:rPr lang="en-GB" sz="2600" dirty="0"/>
              <a:t>Curious </a:t>
            </a:r>
            <a:r>
              <a:rPr lang="en-GB" sz="2600" dirty="0" smtClean="0"/>
              <a:t>clinician</a:t>
            </a:r>
          </a:p>
          <a:p>
            <a:pPr lvl="2"/>
            <a:r>
              <a:rPr lang="en-GB" sz="2200" dirty="0" smtClean="0"/>
              <a:t>I can see why we need data and would like to know more (I understand Euan)</a:t>
            </a:r>
            <a:endParaRPr lang="en-GB" sz="2200" dirty="0"/>
          </a:p>
          <a:p>
            <a:pPr lvl="1"/>
            <a:r>
              <a:rPr lang="en-GB" sz="2600" dirty="0"/>
              <a:t>Fast </a:t>
            </a:r>
            <a:r>
              <a:rPr lang="en-GB" sz="2600" dirty="0" smtClean="0"/>
              <a:t>follower</a:t>
            </a:r>
          </a:p>
          <a:p>
            <a:pPr lvl="2"/>
            <a:r>
              <a:rPr lang="en-GB" sz="2200" dirty="0" smtClean="0"/>
              <a:t>I want to be part of improving data in physiotherapy (I want to work with Euan)</a:t>
            </a:r>
            <a:endParaRPr lang="en-GB" sz="2200" dirty="0"/>
          </a:p>
          <a:p>
            <a:pPr lvl="1"/>
            <a:r>
              <a:rPr lang="en-GB" sz="2600" dirty="0"/>
              <a:t>Data </a:t>
            </a:r>
            <a:r>
              <a:rPr lang="en-GB" sz="2600" dirty="0" smtClean="0"/>
              <a:t>geek</a:t>
            </a:r>
          </a:p>
          <a:p>
            <a:pPr lvl="2"/>
            <a:r>
              <a:rPr lang="en-GB" sz="2200" dirty="0" smtClean="0"/>
              <a:t>I want to lead around data in physiotherapy (I want Euan’s job)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424220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46" y="151050"/>
            <a:ext cx="2039977" cy="545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78013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Data geeks and curious clinicians …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000" dirty="0" smtClean="0"/>
              <a:t>What is your first question back at base tomorrow morning?</a:t>
            </a:r>
          </a:p>
          <a:p>
            <a:pPr lvl="1"/>
            <a:r>
              <a:rPr lang="en-GB" sz="2600" dirty="0" smtClean="0"/>
              <a:t>Investigate data collection quality in my service</a:t>
            </a:r>
          </a:p>
          <a:p>
            <a:pPr lvl="1"/>
            <a:r>
              <a:rPr lang="en-GB" sz="2600" dirty="0" smtClean="0"/>
              <a:t>Investigate data reporting in my service</a:t>
            </a:r>
          </a:p>
          <a:p>
            <a:pPr lvl="1"/>
            <a:r>
              <a:rPr lang="en-GB" sz="2600" dirty="0" smtClean="0"/>
              <a:t>Investigate information use by my service</a:t>
            </a:r>
          </a:p>
          <a:p>
            <a:pPr lvl="1"/>
            <a:r>
              <a:rPr lang="en-GB" sz="2600" dirty="0" smtClean="0"/>
              <a:t>Investigate impact of service information</a:t>
            </a:r>
          </a:p>
          <a:p>
            <a:pPr lvl="1"/>
            <a:r>
              <a:rPr lang="en-GB" sz="2600" dirty="0" smtClean="0"/>
              <a:t>Investigate national policy around data and digital</a:t>
            </a:r>
          </a:p>
          <a:p>
            <a:pPr lvl="1"/>
            <a:r>
              <a:rPr lang="en-GB" sz="2600" dirty="0" smtClean="0"/>
              <a:t>Investigate technology use in physiotherapy</a:t>
            </a:r>
          </a:p>
        </p:txBody>
      </p:sp>
    </p:spTree>
    <p:extLst>
      <p:ext uri="{BB962C8B-B14F-4D97-AF65-F5344CB8AC3E}">
        <p14:creationId xmlns:p14="http://schemas.microsoft.com/office/powerpoint/2010/main" val="244390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46" y="151050"/>
            <a:ext cx="2039977" cy="545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/>
            </a:r>
            <a:br>
              <a:rPr lang="en-GB" dirty="0"/>
            </a:b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895850" y="3055144"/>
            <a:ext cx="2400300" cy="157162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Use your data to tell a story …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6251" y="1987045"/>
            <a:ext cx="6863129" cy="386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7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46" y="151050"/>
            <a:ext cx="2039977" cy="545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/>
            </a:r>
            <a:br>
              <a:rPr lang="en-GB" dirty="0"/>
            </a:b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333500" y="2140744"/>
            <a:ext cx="9525000" cy="340042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Not working out</a:t>
            </a:r>
            <a:r>
              <a:rPr kumimoji="0" lang="en-GB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…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14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46" y="151050"/>
            <a:ext cx="2039977" cy="545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/>
            </a:r>
            <a:br>
              <a:rPr lang="en-GB" dirty="0"/>
            </a:b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408891" y="1825625"/>
            <a:ext cx="5374217" cy="403066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Get sharing … 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51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46" y="151050"/>
            <a:ext cx="2039977" cy="545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5666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Perseverance is the hard work you do after you get tired of doing the hard work you already </a:t>
            </a:r>
            <a:r>
              <a:rPr lang="en-GB" dirty="0" smtClean="0"/>
              <a:t>did.</a:t>
            </a:r>
            <a:br>
              <a:rPr lang="en-GB" dirty="0" smtClean="0"/>
            </a:br>
            <a:r>
              <a:rPr lang="en-GB" sz="3600" i="1" dirty="0" smtClean="0"/>
              <a:t>Newt </a:t>
            </a:r>
            <a:r>
              <a:rPr lang="en-GB" sz="3600" i="1" dirty="0"/>
              <a:t>Gingrich</a:t>
            </a:r>
            <a:r>
              <a:rPr lang="en-GB" dirty="0"/>
              <a:t/>
            </a:r>
            <a:br>
              <a:rPr lang="en-GB" dirty="0"/>
            </a:b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525253" y="2182231"/>
            <a:ext cx="5931568" cy="467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5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46" y="151050"/>
            <a:ext cx="2039977" cy="54563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966158"/>
            <a:ext cx="10515600" cy="52108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6000" dirty="0" smtClean="0">
                <a:solidFill>
                  <a:srgbClr val="FF0000"/>
                </a:solidFill>
              </a:rPr>
              <a:t>Informatics isn’t just for geeks!</a:t>
            </a:r>
          </a:p>
          <a:p>
            <a:pPr marL="0" indent="0">
              <a:buNone/>
            </a:pPr>
            <a:endParaRPr lang="en-GB" sz="3000" dirty="0" smtClean="0"/>
          </a:p>
          <a:p>
            <a:r>
              <a:rPr lang="en-GB" sz="3000" dirty="0" smtClean="0"/>
              <a:t>Collect well, use well, share well</a:t>
            </a:r>
          </a:p>
          <a:p>
            <a:r>
              <a:rPr lang="en-GB" sz="3000" dirty="0" smtClean="0"/>
              <a:t>Challenge barriers, challenge assumptions, aspire </a:t>
            </a:r>
            <a:r>
              <a:rPr lang="en-GB" sz="3000" smtClean="0"/>
              <a:t>to innovate</a:t>
            </a:r>
            <a:endParaRPr lang="en-GB" sz="3000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>
                <a:hlinkClick r:id="rId5"/>
              </a:rPr>
              <a:t>MccomiskieE@csp.org.uk</a:t>
            </a:r>
            <a:r>
              <a:rPr lang="en-GB" dirty="0" smtClean="0"/>
              <a:t>				@</a:t>
            </a:r>
            <a:r>
              <a:rPr lang="en-GB" dirty="0" err="1" smtClean="0"/>
              <a:t>EMAHPInfo</a:t>
            </a:r>
            <a:endParaRPr lang="en-GB" dirty="0" smtClean="0"/>
          </a:p>
          <a:p>
            <a:pPr marL="0" indent="0">
              <a:buNone/>
            </a:pPr>
            <a:endParaRPr lang="en-GB" dirty="0" smtClean="0">
              <a:hlinkClick r:id="rId6"/>
            </a:endParaRPr>
          </a:p>
          <a:p>
            <a:pPr marL="0" indent="0">
              <a:buNone/>
            </a:pPr>
            <a:r>
              <a:rPr lang="en-GB" dirty="0" smtClean="0">
                <a:hlinkClick r:id="rId6"/>
              </a:rPr>
              <a:t>Hayward-GilesS@csp.org.uk</a:t>
            </a:r>
            <a:r>
              <a:rPr lang="en-GB" dirty="0" smtClean="0"/>
              <a:t> 				@</a:t>
            </a:r>
            <a:r>
              <a:rPr lang="en-GB" dirty="0" err="1" smtClean="0"/>
              <a:t>suehaywardgiles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079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46" y="151050"/>
            <a:ext cx="2039977" cy="545635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2007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2018 </a:t>
            </a:r>
            <a:r>
              <a:rPr lang="en-GB" dirty="0" smtClean="0"/>
              <a:t>…</a:t>
            </a:r>
            <a:endParaRPr lang="en-GB" dirty="0"/>
          </a:p>
        </p:txBody>
      </p:sp>
      <p:graphicFrame>
        <p:nvGraphicFramePr>
          <p:cNvPr id="13" name="Content Placeholder 2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502142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4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6991433"/>
              </p:ext>
            </p:extLst>
          </p:nvPr>
        </p:nvGraphicFramePr>
        <p:xfrm>
          <a:off x="6332376" y="1825625"/>
          <a:ext cx="502142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7380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46" y="151050"/>
            <a:ext cx="2039977" cy="545635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Physiotherapy in 2018 …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Have we (and the rest of health and social care) caught up with other markets in digitalising our services?</a:t>
            </a:r>
          </a:p>
          <a:p>
            <a:pPr lvl="1"/>
            <a:r>
              <a:rPr lang="en-GB" dirty="0"/>
              <a:t>Do we deliver healthcare as digitally as we do our </a:t>
            </a:r>
            <a:r>
              <a:rPr lang="en-GB" dirty="0" smtClean="0"/>
              <a:t>banking?</a:t>
            </a:r>
          </a:p>
          <a:p>
            <a:pPr lvl="1"/>
            <a:r>
              <a:rPr lang="en-GB" dirty="0" smtClean="0"/>
              <a:t>Our shopping?</a:t>
            </a:r>
          </a:p>
          <a:p>
            <a:pPr lvl="1"/>
            <a:r>
              <a:rPr lang="en-GB" dirty="0" smtClean="0"/>
              <a:t>Our </a:t>
            </a:r>
            <a:r>
              <a:rPr lang="en-GB" dirty="0"/>
              <a:t>entertainment</a:t>
            </a:r>
            <a:r>
              <a:rPr lang="en-GB" dirty="0" smtClean="0"/>
              <a:t>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683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46" y="151050"/>
            <a:ext cx="2039977" cy="545635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Technology in healthcare …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46" y="1662112"/>
            <a:ext cx="4842391" cy="2722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222" y="151050"/>
            <a:ext cx="2256131" cy="32733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434" y="4441223"/>
            <a:ext cx="4163501" cy="2340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589" y="1662112"/>
            <a:ext cx="2638916" cy="2655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947" y="3558385"/>
            <a:ext cx="3060682" cy="30810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3" y="4572679"/>
            <a:ext cx="3102576" cy="206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6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46" y="151050"/>
            <a:ext cx="2039977" cy="545635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Physiotherapy in 2018 …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Have we (and the rest of health and social care) caught up with other markets in digitalising our services?</a:t>
            </a:r>
          </a:p>
          <a:p>
            <a:pPr lvl="1"/>
            <a:r>
              <a:rPr lang="en-GB" dirty="0"/>
              <a:t>Do we deliver healthcare as digitally as we do our </a:t>
            </a:r>
            <a:r>
              <a:rPr lang="en-GB" dirty="0" smtClean="0"/>
              <a:t>banking?</a:t>
            </a:r>
          </a:p>
          <a:p>
            <a:pPr lvl="1"/>
            <a:r>
              <a:rPr lang="en-GB" dirty="0" smtClean="0"/>
              <a:t>Our shopping?</a:t>
            </a:r>
          </a:p>
          <a:p>
            <a:pPr lvl="1"/>
            <a:r>
              <a:rPr lang="en-GB" dirty="0" smtClean="0"/>
              <a:t>Our </a:t>
            </a:r>
            <a:r>
              <a:rPr lang="en-GB" dirty="0"/>
              <a:t>entertainment?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3600" u="sng" dirty="0"/>
              <a:t>The technology is </a:t>
            </a:r>
            <a:r>
              <a:rPr lang="en-GB" sz="3600" u="sng" dirty="0" smtClean="0"/>
              <a:t>here, it’s just not well distributed yet</a:t>
            </a:r>
            <a:endParaRPr lang="en-GB" sz="3600" u="sng" dirty="0"/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Why not?</a:t>
            </a:r>
          </a:p>
          <a:p>
            <a:r>
              <a:rPr lang="en-GB" dirty="0" smtClean="0"/>
              <a:t>Barriers and challenges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 rot="20267228">
            <a:off x="4265209" y="1147976"/>
            <a:ext cx="366158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600" dirty="0" smtClean="0">
                <a:solidFill>
                  <a:srgbClr val="FF0000"/>
                </a:solidFill>
              </a:rPr>
              <a:t>NO!</a:t>
            </a:r>
            <a:endParaRPr lang="en-GB" sz="1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54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46" y="151050"/>
            <a:ext cx="2039977" cy="545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78013"/>
          </a:xfrm>
        </p:spPr>
        <p:txBody>
          <a:bodyPr>
            <a:norm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Technology …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13785"/>
            <a:ext cx="4713957" cy="34726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41" y="2013785"/>
            <a:ext cx="4630153" cy="347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5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46" y="151050"/>
            <a:ext cx="2039977" cy="545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78013"/>
          </a:xfrm>
        </p:spPr>
        <p:txBody>
          <a:bodyPr>
            <a:norm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IG …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25264"/>
            <a:ext cx="6531088" cy="4351338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288" y="2291208"/>
            <a:ext cx="320040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9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46" y="151050"/>
            <a:ext cx="2039977" cy="545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78013"/>
          </a:xfrm>
        </p:spPr>
        <p:txBody>
          <a:bodyPr>
            <a:norm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Staff culture …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348" y="2367424"/>
            <a:ext cx="5261304" cy="3267739"/>
          </a:xfrm>
        </p:spPr>
      </p:pic>
    </p:spTree>
    <p:extLst>
      <p:ext uri="{BB962C8B-B14F-4D97-AF65-F5344CB8AC3E}">
        <p14:creationId xmlns:p14="http://schemas.microsoft.com/office/powerpoint/2010/main" val="156611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2715</TotalTime>
  <Words>606</Words>
  <Application>Microsoft Office PowerPoint</Application>
  <PresentationFormat>Widescreen</PresentationFormat>
  <Paragraphs>198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Wingdings</vt:lpstr>
      <vt:lpstr>Office Theme</vt:lpstr>
      <vt:lpstr> Innovation, Information and Impact  Technology and Data for Physiotherapy</vt:lpstr>
      <vt:lpstr> What is health informatics …</vt:lpstr>
      <vt:lpstr> 2007  2018 …</vt:lpstr>
      <vt:lpstr> Physiotherapy in 2018 …</vt:lpstr>
      <vt:lpstr> Technology in healthcare …</vt:lpstr>
      <vt:lpstr> Physiotherapy in 2018 …</vt:lpstr>
      <vt:lpstr>Technology …</vt:lpstr>
      <vt:lpstr>IG …</vt:lpstr>
      <vt:lpstr>Staff culture …</vt:lpstr>
      <vt:lpstr>Human interaction …</vt:lpstr>
      <vt:lpstr>Perceptions of public …</vt:lpstr>
      <vt:lpstr>Integration…</vt:lpstr>
      <vt:lpstr>Connectivity …</vt:lpstr>
      <vt:lpstr>Cost …</vt:lpstr>
      <vt:lpstr> The real currency … DATA!</vt:lpstr>
      <vt:lpstr> Physiotherapy in 2018 …</vt:lpstr>
      <vt:lpstr>PowerPoint Presentation</vt:lpstr>
      <vt:lpstr>PowerPoint Presentation</vt:lpstr>
      <vt:lpstr>Data collection top tips …</vt:lpstr>
      <vt:lpstr>Using data for impact …</vt:lpstr>
      <vt:lpstr>Using data to influence …</vt:lpstr>
      <vt:lpstr>Data geeks and curious clinicians …</vt:lpstr>
      <vt:lpstr>Data geeks and curious clinicians …</vt:lpstr>
      <vt:lpstr> </vt:lpstr>
      <vt:lpstr> </vt:lpstr>
      <vt:lpstr> </vt:lpstr>
      <vt:lpstr> Perseverance is the hard work you do after you get tired of doing the hard work you already did. Newt Gingrich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Tristan Reignier</dc:creator>
  <cp:lastModifiedBy>Haroon Atif</cp:lastModifiedBy>
  <cp:revision>141</cp:revision>
  <dcterms:created xsi:type="dcterms:W3CDTF">2017-10-23T10:46:01Z</dcterms:created>
  <dcterms:modified xsi:type="dcterms:W3CDTF">2018-11-21T09:20:06Z</dcterms:modified>
</cp:coreProperties>
</file>