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51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37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08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2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35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75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00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5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2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62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90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CF5C-C16A-4D7F-AA86-560BFA6AA65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F838C-66AB-4271-B359-382293117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5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4248"/>
            <a:ext cx="9144000" cy="288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032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Love to Move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13384"/>
            <a:ext cx="8229600" cy="4779912"/>
          </a:xfrm>
        </p:spPr>
        <p:txBody>
          <a:bodyPr>
            <a:normAutofit/>
          </a:bodyPr>
          <a:lstStyle/>
          <a:p>
            <a:r>
              <a:rPr lang="en-GB" dirty="0"/>
              <a:t>A</a:t>
            </a:r>
            <a:r>
              <a:rPr lang="en-GB" dirty="0" smtClean="0"/>
              <a:t>ge and dementia friendly seated gymnastics programme </a:t>
            </a:r>
          </a:p>
          <a:p>
            <a:r>
              <a:rPr lang="en-GB" dirty="0"/>
              <a:t>D</a:t>
            </a:r>
            <a:r>
              <a:rPr lang="en-GB" dirty="0" smtClean="0"/>
              <a:t>esigned to get older people moving and functioning better. </a:t>
            </a:r>
          </a:p>
          <a:p>
            <a:r>
              <a:rPr lang="en-GB" dirty="0" smtClean="0"/>
              <a:t>Integrating the use of gymnastic foundation skills, cognitive stimulation therapy and social interaction activities. </a:t>
            </a:r>
          </a:p>
        </p:txBody>
      </p:sp>
    </p:spTree>
    <p:extLst>
      <p:ext uri="{BB962C8B-B14F-4D97-AF65-F5344CB8AC3E}">
        <p14:creationId xmlns:p14="http://schemas.microsoft.com/office/powerpoint/2010/main" val="247755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GB" dirty="0"/>
              <a:t>Based on bilaterally asymmetrical movement patterns. </a:t>
            </a:r>
          </a:p>
          <a:p>
            <a:r>
              <a:rPr lang="en-GB" dirty="0"/>
              <a:t>Understood to benefit older people and those with dementia and mild cognitive impairment, by enabling the left side and right side of the brain to process information independently; thus improving cognitive function, coordination and the ability to carry out activities of daily living more independently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08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0" y="2419350"/>
            <a:ext cx="4826074" cy="4178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404664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/>
              <a:t>Place your hands on </a:t>
            </a:r>
            <a:r>
              <a:rPr lang="en-GB" sz="3600" dirty="0" smtClean="0"/>
              <a:t>your knees</a:t>
            </a:r>
            <a:r>
              <a:rPr lang="en-GB" sz="3600" dirty="0"/>
              <a:t>. Turn one palm to </a:t>
            </a:r>
            <a:r>
              <a:rPr lang="en-GB" sz="3600" dirty="0" smtClean="0"/>
              <a:t>face upwards </a:t>
            </a:r>
            <a:r>
              <a:rPr lang="en-GB" sz="3600" dirty="0"/>
              <a:t>and one palm to face</a:t>
            </a:r>
          </a:p>
          <a:p>
            <a:r>
              <a:rPr lang="en-GB" sz="3600" dirty="0" smtClean="0"/>
              <a:t>Downwards.</a:t>
            </a:r>
            <a:r>
              <a:rPr lang="en-GB" sz="3600" dirty="0"/>
              <a:t> Alternate the palm which</a:t>
            </a:r>
          </a:p>
          <a:p>
            <a:r>
              <a:rPr lang="en-GB" sz="3600" dirty="0"/>
              <a:t>faces upwards. </a:t>
            </a:r>
            <a:endParaRPr lang="en-GB" sz="3600" dirty="0" smtClean="0"/>
          </a:p>
          <a:p>
            <a:endParaRPr lang="en-GB" sz="3600" dirty="0"/>
          </a:p>
          <a:p>
            <a:endParaRPr lang="en-GB" sz="3600" dirty="0" smtClean="0"/>
          </a:p>
          <a:p>
            <a:r>
              <a:rPr lang="en-GB" sz="3600" dirty="0" smtClean="0"/>
              <a:t>Try </a:t>
            </a:r>
            <a:r>
              <a:rPr lang="en-GB" sz="3600" dirty="0"/>
              <a:t>this</a:t>
            </a:r>
          </a:p>
          <a:p>
            <a:r>
              <a:rPr lang="en-GB" sz="3600" dirty="0"/>
              <a:t>action 20 times</a:t>
            </a:r>
            <a:r>
              <a:rPr lang="en-GB" sz="3600" dirty="0" smtClean="0"/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717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52936"/>
            <a:ext cx="3766715" cy="304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116632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Grab your nose with your </a:t>
            </a:r>
            <a:r>
              <a:rPr lang="en-GB" sz="2800" dirty="0" smtClean="0"/>
              <a:t>left hand </a:t>
            </a:r>
            <a:r>
              <a:rPr lang="en-GB" sz="2800" dirty="0"/>
              <a:t>whilst grabbing your </a:t>
            </a:r>
            <a:r>
              <a:rPr lang="en-GB" sz="2800" dirty="0" smtClean="0"/>
              <a:t>left earlobe </a:t>
            </a:r>
            <a:r>
              <a:rPr lang="en-GB" sz="2800" dirty="0"/>
              <a:t>with your right hand.</a:t>
            </a:r>
          </a:p>
          <a:p>
            <a:r>
              <a:rPr lang="en-GB" sz="2800" dirty="0"/>
              <a:t>Make sure to grab your ear </a:t>
            </a:r>
            <a:r>
              <a:rPr lang="en-GB" sz="2800" dirty="0" smtClean="0"/>
              <a:t>and nose </a:t>
            </a:r>
            <a:r>
              <a:rPr lang="en-GB" sz="2800" dirty="0"/>
              <a:t>with a light touch </a:t>
            </a:r>
            <a:r>
              <a:rPr lang="en-GB" sz="2800" dirty="0" smtClean="0"/>
              <a:t>using your </a:t>
            </a:r>
            <a:r>
              <a:rPr lang="en-GB" sz="2800" dirty="0"/>
              <a:t>index finger and </a:t>
            </a:r>
            <a:r>
              <a:rPr lang="en-GB" sz="2800" dirty="0" smtClean="0"/>
              <a:t>thumb</a:t>
            </a:r>
          </a:p>
          <a:p>
            <a:endParaRPr lang="en-GB" sz="2800" dirty="0"/>
          </a:p>
          <a:p>
            <a:r>
              <a:rPr lang="en-GB" sz="2800" dirty="0"/>
              <a:t>Clap your hands</a:t>
            </a:r>
            <a:r>
              <a:rPr lang="en-GB" sz="2800" dirty="0" smtClean="0"/>
              <a:t>.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/>
              <a:t>Repeat </a:t>
            </a:r>
            <a:r>
              <a:rPr lang="en-GB" sz="2800" dirty="0" smtClean="0"/>
              <a:t>but </a:t>
            </a:r>
            <a:r>
              <a:rPr lang="en-GB" sz="2800" dirty="0"/>
              <a:t>this time</a:t>
            </a:r>
          </a:p>
          <a:p>
            <a:r>
              <a:rPr lang="en-GB" sz="2800" dirty="0"/>
              <a:t>grab your nose with your </a:t>
            </a:r>
            <a:endParaRPr lang="en-GB" sz="2800" dirty="0" smtClean="0"/>
          </a:p>
          <a:p>
            <a:r>
              <a:rPr lang="en-GB" sz="2800" dirty="0" smtClean="0"/>
              <a:t>right</a:t>
            </a:r>
            <a:endParaRPr lang="en-GB" sz="2800" dirty="0"/>
          </a:p>
          <a:p>
            <a:r>
              <a:rPr lang="en-GB" sz="2800" dirty="0"/>
              <a:t>hand and your right </a:t>
            </a:r>
            <a:endParaRPr lang="en-GB" sz="2800" dirty="0" smtClean="0"/>
          </a:p>
          <a:p>
            <a:r>
              <a:rPr lang="en-GB" sz="2800" dirty="0" smtClean="0"/>
              <a:t>earlobe </a:t>
            </a:r>
            <a:r>
              <a:rPr lang="en-GB" sz="2800" dirty="0"/>
              <a:t>with</a:t>
            </a:r>
          </a:p>
          <a:p>
            <a:r>
              <a:rPr lang="en-GB" sz="2800" dirty="0"/>
              <a:t>your left hand</a:t>
            </a:r>
          </a:p>
        </p:txBody>
      </p:sp>
    </p:spTree>
    <p:extLst>
      <p:ext uri="{BB962C8B-B14F-4D97-AF65-F5344CB8AC3E}">
        <p14:creationId xmlns:p14="http://schemas.microsoft.com/office/powerpoint/2010/main" val="3051656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96952"/>
            <a:ext cx="396044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5292080" y="3356992"/>
            <a:ext cx="0" cy="2664296"/>
          </a:xfrm>
          <a:prstGeom prst="straightConnector1">
            <a:avLst/>
          </a:prstGeom>
          <a:ln w="444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244408" y="3460962"/>
            <a:ext cx="0" cy="2560326"/>
          </a:xfrm>
          <a:prstGeom prst="straightConnector1">
            <a:avLst/>
          </a:prstGeom>
          <a:ln w="444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676456" y="3392996"/>
            <a:ext cx="0" cy="2664296"/>
          </a:xfrm>
          <a:prstGeom prst="straightConnector1">
            <a:avLst/>
          </a:prstGeom>
          <a:ln w="444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724128" y="3356992"/>
            <a:ext cx="0" cy="2560326"/>
          </a:xfrm>
          <a:prstGeom prst="straightConnector1">
            <a:avLst/>
          </a:prstGeom>
          <a:ln w="444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0040" y="260648"/>
            <a:ext cx="83164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Practice drawing a stick with both </a:t>
            </a:r>
            <a:r>
              <a:rPr lang="en-GB" sz="2800" dirty="0" smtClean="0"/>
              <a:t>hands. Starting </a:t>
            </a:r>
            <a:r>
              <a:rPr lang="en-GB" sz="2800" dirty="0"/>
              <a:t>at the top, use your hands or index</a:t>
            </a:r>
          </a:p>
          <a:p>
            <a:r>
              <a:rPr lang="en-GB" sz="2800" dirty="0"/>
              <a:t>fingers to draw a stick vertically downwards.</a:t>
            </a:r>
          </a:p>
          <a:p>
            <a:r>
              <a:rPr lang="en-GB" sz="2800" dirty="0" smtClean="0"/>
              <a:t>Practice </a:t>
            </a:r>
            <a:r>
              <a:rPr lang="en-GB" sz="2800" dirty="0"/>
              <a:t>this action several times with your left</a:t>
            </a:r>
          </a:p>
          <a:p>
            <a:r>
              <a:rPr lang="en-GB" sz="2800" dirty="0"/>
              <a:t>hand mirroring the actions of your right hand</a:t>
            </a:r>
          </a:p>
        </p:txBody>
      </p:sp>
    </p:spTree>
    <p:extLst>
      <p:ext uri="{BB962C8B-B14F-4D97-AF65-F5344CB8AC3E}">
        <p14:creationId xmlns:p14="http://schemas.microsoft.com/office/powerpoint/2010/main" val="1262836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96952"/>
            <a:ext cx="396044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 flipV="1">
            <a:off x="5364088" y="5733256"/>
            <a:ext cx="792088" cy="11653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5292080" y="3440654"/>
            <a:ext cx="72008" cy="2137351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508104" y="3440653"/>
            <a:ext cx="648072" cy="2148587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8694508" y="3429000"/>
            <a:ext cx="32138" cy="2304256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689" y="5578005"/>
            <a:ext cx="924818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Straight Arrow Connector 16"/>
          <p:cNvCxnSpPr/>
          <p:nvPr/>
        </p:nvCxnSpPr>
        <p:spPr>
          <a:xfrm flipH="1">
            <a:off x="7926968" y="3440653"/>
            <a:ext cx="610261" cy="2148587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88462" y="620688"/>
            <a:ext cx="81487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Practice drawing triangles with both hands</a:t>
            </a:r>
          </a:p>
          <a:p>
            <a:r>
              <a:rPr lang="en-GB" sz="2400" dirty="0"/>
              <a:t>• Starting at the top, use your hands or index</a:t>
            </a:r>
          </a:p>
          <a:p>
            <a:r>
              <a:rPr lang="en-GB" sz="2400" dirty="0"/>
              <a:t>fingers to draw right angle </a:t>
            </a:r>
            <a:r>
              <a:rPr lang="en-GB" sz="2400" dirty="0" smtClean="0"/>
              <a:t>triangles. Then </a:t>
            </a:r>
            <a:r>
              <a:rPr lang="en-GB" sz="2400" dirty="0"/>
              <a:t>return to the starting position at the top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12942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96952"/>
            <a:ext cx="396044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5652120" y="3745454"/>
            <a:ext cx="0" cy="2148586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169590" y="3745453"/>
            <a:ext cx="0" cy="2148587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8100392" y="3593053"/>
            <a:ext cx="288032" cy="2148587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234064" y="5589240"/>
            <a:ext cx="658416" cy="0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8563272" y="3593054"/>
            <a:ext cx="185192" cy="1852170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67544" y="134630"/>
            <a:ext cx="80957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Once you’ve mastered mirroring each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side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your body with your stick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triangle drawing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it is time to try and do some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bilaterally asymmetrical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actions: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count of six, starting with both hands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at 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top, draw three sticks with one hand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and two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triangles with the opposite hand.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6th count, both hands should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return 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starting position at the top!</a:t>
            </a:r>
          </a:p>
        </p:txBody>
      </p:sp>
    </p:spTree>
    <p:extLst>
      <p:ext uri="{BB962C8B-B14F-4D97-AF65-F5344CB8AC3E}">
        <p14:creationId xmlns:p14="http://schemas.microsoft.com/office/powerpoint/2010/main" val="2825670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330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Love to Move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Rotherham Doncaster &amp; South Humber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Greensill, Sharon</dc:creator>
  <cp:lastModifiedBy>Catherine Chappell</cp:lastModifiedBy>
  <cp:revision>5</cp:revision>
  <dcterms:created xsi:type="dcterms:W3CDTF">2018-09-14T01:39:42Z</dcterms:created>
  <dcterms:modified xsi:type="dcterms:W3CDTF">2018-09-18T09:15:47Z</dcterms:modified>
</cp:coreProperties>
</file>